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5" r:id="rId1"/>
    <p:sldMasterId id="2147483696" r:id="rId2"/>
    <p:sldMasterId id="2147483708" r:id="rId3"/>
    <p:sldMasterId id="2147483744" r:id="rId4"/>
    <p:sldMasterId id="2147483742" r:id="rId5"/>
    <p:sldMasterId id="2147483740" r:id="rId6"/>
  </p:sldMasterIdLst>
  <p:notesMasterIdLst>
    <p:notesMasterId r:id="rId22"/>
  </p:notesMasterIdLst>
  <p:sldIdLst>
    <p:sldId id="306" r:id="rId7"/>
    <p:sldId id="278" r:id="rId8"/>
    <p:sldId id="310" r:id="rId9"/>
    <p:sldId id="267" r:id="rId10"/>
    <p:sldId id="314" r:id="rId11"/>
    <p:sldId id="315" r:id="rId12"/>
    <p:sldId id="316" r:id="rId13"/>
    <p:sldId id="311" r:id="rId14"/>
    <p:sldId id="269" r:id="rId15"/>
    <p:sldId id="309" r:id="rId16"/>
    <p:sldId id="257" r:id="rId17"/>
    <p:sldId id="271" r:id="rId18"/>
    <p:sldId id="280" r:id="rId19"/>
    <p:sldId id="319" r:id="rId20"/>
    <p:sldId id="281" r:id="rId21"/>
  </p:sldIdLst>
  <p:sldSz cx="12192000" cy="6858000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E67"/>
    <a:srgbClr val="2B296D"/>
    <a:srgbClr val="FF6600"/>
    <a:srgbClr val="1A1F4B"/>
    <a:srgbClr val="002D73"/>
    <a:srgbClr val="333399"/>
    <a:srgbClr val="2BB99A"/>
    <a:srgbClr val="E93D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3" autoAdjust="0"/>
    <p:restoredTop sz="96366" autoAdjust="0"/>
  </p:normalViewPr>
  <p:slideViewPr>
    <p:cSldViewPr snapToGrid="0">
      <p:cViewPr varScale="1">
        <p:scale>
          <a:sx n="94" d="100"/>
          <a:sy n="94" d="100"/>
        </p:scale>
        <p:origin x="226" y="12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66"/>
    </p:cViewPr>
  </p:sorterViewPr>
  <p:notesViewPr>
    <p:cSldViewPr snapToGrid="0">
      <p:cViewPr varScale="1">
        <p:scale>
          <a:sx n="79" d="100"/>
          <a:sy n="79" d="100"/>
        </p:scale>
        <p:origin x="3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36AD61-C6B2-4F45-A453-FAC95FACAA29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84AE162B-F451-41FD-8A22-35716D12307D}">
      <dgm:prSet phldrT="[טקסט]" custT="1"/>
      <dgm:spPr/>
      <dgm:t>
        <a:bodyPr/>
        <a:lstStyle/>
        <a:p>
          <a:pPr rtl="1"/>
          <a:endParaRPr lang="he-IL" sz="2400" dirty="0"/>
        </a:p>
      </dgm:t>
    </dgm:pt>
    <dgm:pt modelId="{C2B1B553-3B69-42CA-8F67-E67B89D756FB}" type="parTrans" cxnId="{437A7CAE-1412-4526-9635-C3A8B83AC617}">
      <dgm:prSet/>
      <dgm:spPr/>
      <dgm:t>
        <a:bodyPr/>
        <a:lstStyle/>
        <a:p>
          <a:pPr rtl="1"/>
          <a:endParaRPr lang="he-IL"/>
        </a:p>
      </dgm:t>
    </dgm:pt>
    <dgm:pt modelId="{2D025FF0-0234-4E10-8CA4-F0B17985A441}" type="sibTrans" cxnId="{437A7CAE-1412-4526-9635-C3A8B83AC617}">
      <dgm:prSet/>
      <dgm:spPr/>
      <dgm:t>
        <a:bodyPr/>
        <a:lstStyle/>
        <a:p>
          <a:pPr rtl="1"/>
          <a:endParaRPr lang="he-IL"/>
        </a:p>
      </dgm:t>
    </dgm:pt>
    <dgm:pt modelId="{12963B66-BA92-4B37-9047-CE5E6B628F32}">
      <dgm:prSet phldrT="[טקסט]"/>
      <dgm:spPr/>
      <dgm:t>
        <a:bodyPr/>
        <a:lstStyle/>
        <a:p>
          <a:pPr rtl="1">
            <a:buNone/>
          </a:pPr>
          <a:r>
            <a:rPr lang="he-IL" dirty="0"/>
            <a:t>כוויה מנוזל חם</a:t>
          </a:r>
        </a:p>
      </dgm:t>
    </dgm:pt>
    <dgm:pt modelId="{99BFEB27-87CC-46DA-98B2-BA478ED4A488}" type="parTrans" cxnId="{A57818C3-5DF5-4520-AD38-A107FF4527A9}">
      <dgm:prSet/>
      <dgm:spPr/>
      <dgm:t>
        <a:bodyPr/>
        <a:lstStyle/>
        <a:p>
          <a:pPr rtl="1"/>
          <a:endParaRPr lang="he-IL"/>
        </a:p>
      </dgm:t>
    </dgm:pt>
    <dgm:pt modelId="{BF529EBB-1E6C-4134-83EE-2D063AE1B0ED}" type="sibTrans" cxnId="{A57818C3-5DF5-4520-AD38-A107FF4527A9}">
      <dgm:prSet/>
      <dgm:spPr/>
      <dgm:t>
        <a:bodyPr/>
        <a:lstStyle/>
        <a:p>
          <a:pPr rtl="1"/>
          <a:endParaRPr lang="he-IL"/>
        </a:p>
      </dgm:t>
    </dgm:pt>
    <dgm:pt modelId="{C60299DF-DBB1-4C17-9D44-9A3F1E130CA8}">
      <dgm:prSet phldrT="[טקסט]"/>
      <dgm:spPr/>
      <dgm:t>
        <a:bodyPr/>
        <a:lstStyle/>
        <a:p>
          <a:pPr rtl="1"/>
          <a:endParaRPr lang="he-IL" dirty="0"/>
        </a:p>
      </dgm:t>
    </dgm:pt>
    <dgm:pt modelId="{67F0DFBE-E764-4F4E-9190-E0636EC840B9}" type="parTrans" cxnId="{592B028C-040D-40F0-B154-5926547A1B6A}">
      <dgm:prSet/>
      <dgm:spPr/>
      <dgm:t>
        <a:bodyPr/>
        <a:lstStyle/>
        <a:p>
          <a:pPr rtl="1"/>
          <a:endParaRPr lang="he-IL"/>
        </a:p>
      </dgm:t>
    </dgm:pt>
    <dgm:pt modelId="{C0C7616D-5B26-47B3-A340-70EC4762C39E}" type="sibTrans" cxnId="{592B028C-040D-40F0-B154-5926547A1B6A}">
      <dgm:prSet/>
      <dgm:spPr/>
      <dgm:t>
        <a:bodyPr/>
        <a:lstStyle/>
        <a:p>
          <a:pPr rtl="1"/>
          <a:endParaRPr lang="he-IL"/>
        </a:p>
      </dgm:t>
    </dgm:pt>
    <dgm:pt modelId="{8A935FB1-898E-44FF-AA40-FA627CF3AA55}">
      <dgm:prSet phldrT="[טקסט]"/>
      <dgm:spPr/>
      <dgm:t>
        <a:bodyPr/>
        <a:lstStyle/>
        <a:p>
          <a:pPr rtl="1">
            <a:buNone/>
          </a:pPr>
          <a:r>
            <a:rPr lang="he-IL" dirty="0"/>
            <a:t>שטיפה במים זורמים פושרים</a:t>
          </a:r>
        </a:p>
      </dgm:t>
    </dgm:pt>
    <dgm:pt modelId="{CB3F3E8B-5049-400E-8BC6-510A036218AC}" type="parTrans" cxnId="{49411D31-33C0-4AEC-AD60-09B84B5CA667}">
      <dgm:prSet/>
      <dgm:spPr/>
      <dgm:t>
        <a:bodyPr/>
        <a:lstStyle/>
        <a:p>
          <a:pPr rtl="1"/>
          <a:endParaRPr lang="he-IL"/>
        </a:p>
      </dgm:t>
    </dgm:pt>
    <dgm:pt modelId="{AD442A17-F1D1-4B46-A927-93210FE4A518}" type="sibTrans" cxnId="{49411D31-33C0-4AEC-AD60-09B84B5CA667}">
      <dgm:prSet/>
      <dgm:spPr/>
      <dgm:t>
        <a:bodyPr/>
        <a:lstStyle/>
        <a:p>
          <a:pPr rtl="1"/>
          <a:endParaRPr lang="he-IL"/>
        </a:p>
      </dgm:t>
    </dgm:pt>
    <dgm:pt modelId="{2B9CE53D-9207-4583-AF7C-2A588D4816D8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0CA1EFC3-2914-4A6C-AB5A-02803EFD3521}" type="sibTrans" cxnId="{79684782-E769-4C16-8E35-3009C944F39F}">
      <dgm:prSet/>
      <dgm:spPr/>
      <dgm:t>
        <a:bodyPr/>
        <a:lstStyle/>
        <a:p>
          <a:pPr rtl="1"/>
          <a:endParaRPr lang="he-IL"/>
        </a:p>
      </dgm:t>
    </dgm:pt>
    <dgm:pt modelId="{873BC3CD-FB3F-4E8B-AFE5-CE268BDE1A8D}" type="parTrans" cxnId="{79684782-E769-4C16-8E35-3009C944F39F}">
      <dgm:prSet/>
      <dgm:spPr/>
      <dgm:t>
        <a:bodyPr/>
        <a:lstStyle/>
        <a:p>
          <a:pPr rtl="1"/>
          <a:endParaRPr lang="he-IL"/>
        </a:p>
      </dgm:t>
    </dgm:pt>
    <dgm:pt modelId="{F041C6B9-92F3-460D-A0B6-59C36C412367}">
      <dgm:prSet phldrT="[טקסט]"/>
      <dgm:spPr/>
      <dgm:t>
        <a:bodyPr/>
        <a:lstStyle/>
        <a:p>
          <a:pPr rtl="1">
            <a:buNone/>
          </a:pPr>
          <a:r>
            <a:rPr lang="he-IL" dirty="0"/>
            <a:t> 15 דקות</a:t>
          </a:r>
        </a:p>
      </dgm:t>
    </dgm:pt>
    <dgm:pt modelId="{AE90DEA5-BC6D-48C9-869F-A8636BC999DE}" type="parTrans" cxnId="{B5432309-E3E1-4CB7-8624-9B894D333BC8}">
      <dgm:prSet/>
      <dgm:spPr/>
      <dgm:t>
        <a:bodyPr/>
        <a:lstStyle/>
        <a:p>
          <a:pPr rtl="1"/>
          <a:endParaRPr lang="he-IL"/>
        </a:p>
      </dgm:t>
    </dgm:pt>
    <dgm:pt modelId="{CD863EE8-C421-45E8-A6B6-0FAED55F953A}" type="sibTrans" cxnId="{B5432309-E3E1-4CB7-8624-9B894D333BC8}">
      <dgm:prSet/>
      <dgm:spPr/>
      <dgm:t>
        <a:bodyPr/>
        <a:lstStyle/>
        <a:p>
          <a:pPr rtl="1"/>
          <a:endParaRPr lang="he-IL"/>
        </a:p>
      </dgm:t>
    </dgm:pt>
    <dgm:pt modelId="{69789B8C-BA01-4211-A855-900ED724DE8F}">
      <dgm:prSet phldrT="[טקסט]"/>
      <dgm:spPr/>
      <dgm:t>
        <a:bodyPr/>
        <a:lstStyle/>
        <a:p>
          <a:pPr rtl="1">
            <a:buNone/>
          </a:pPr>
          <a:r>
            <a:rPr lang="he-IL" dirty="0"/>
            <a:t> ומשחה נגד כוויות</a:t>
          </a:r>
        </a:p>
      </dgm:t>
    </dgm:pt>
    <dgm:pt modelId="{B5B8D49A-1AFA-4A0A-B86E-4474A9584E4D}" type="parTrans" cxnId="{4EF06FE2-B0F3-4A25-BAFF-C5DEB93F5850}">
      <dgm:prSet/>
      <dgm:spPr/>
      <dgm:t>
        <a:bodyPr/>
        <a:lstStyle/>
        <a:p>
          <a:pPr rtl="1"/>
          <a:endParaRPr lang="he-IL"/>
        </a:p>
      </dgm:t>
    </dgm:pt>
    <dgm:pt modelId="{7B515769-E9C9-43C4-8E45-6F2C757E9B45}" type="sibTrans" cxnId="{4EF06FE2-B0F3-4A25-BAFF-C5DEB93F5850}">
      <dgm:prSet/>
      <dgm:spPr/>
      <dgm:t>
        <a:bodyPr/>
        <a:lstStyle/>
        <a:p>
          <a:pPr rtl="1"/>
          <a:endParaRPr lang="he-IL"/>
        </a:p>
      </dgm:t>
    </dgm:pt>
    <dgm:pt modelId="{D6B2182B-9CDE-4D00-B7FE-FF7342EA697F}" type="pres">
      <dgm:prSet presAssocID="{0736AD61-C6B2-4F45-A453-FAC95FACAA29}" presName="rootnode" presStyleCnt="0">
        <dgm:presLayoutVars>
          <dgm:chMax/>
          <dgm:chPref/>
          <dgm:dir/>
          <dgm:animLvl val="lvl"/>
        </dgm:presLayoutVars>
      </dgm:prSet>
      <dgm:spPr/>
    </dgm:pt>
    <dgm:pt modelId="{66295EA8-01EE-42A8-8A48-3F16E6BCAC12}" type="pres">
      <dgm:prSet presAssocID="{84AE162B-F451-41FD-8A22-35716D12307D}" presName="composite" presStyleCnt="0"/>
      <dgm:spPr/>
    </dgm:pt>
    <dgm:pt modelId="{0D71A17C-2C9B-4790-A432-26FDA4EAE679}" type="pres">
      <dgm:prSet presAssocID="{84AE162B-F451-41FD-8A22-35716D12307D}" presName="bentUpArrow1" presStyleLbl="alignImgPlace1" presStyleIdx="0" presStyleCnt="2" custScaleX="114883" custLinFactNeighborX="13750" custLinFactNeighborY="7577"/>
      <dgm:spPr/>
    </dgm:pt>
    <dgm:pt modelId="{321336B6-4463-425D-86DE-3C2F14B67650}" type="pres">
      <dgm:prSet presAssocID="{84AE162B-F451-41FD-8A22-35716D12307D}" presName="ParentText" presStyleLbl="node1" presStyleIdx="0" presStyleCnt="3" custScaleX="115628" custScaleY="91296" custLinFactNeighborX="-11520" custLinFactNeighborY="4135">
        <dgm:presLayoutVars>
          <dgm:chMax val="1"/>
          <dgm:chPref val="1"/>
          <dgm:bulletEnabled val="1"/>
        </dgm:presLayoutVars>
      </dgm:prSet>
      <dgm:spPr/>
    </dgm:pt>
    <dgm:pt modelId="{56977B6B-1D08-4ADC-86EC-D65453FB7187}" type="pres">
      <dgm:prSet presAssocID="{84AE162B-F451-41FD-8A22-35716D12307D}" presName="ChildText" presStyleLbl="revTx" presStyleIdx="0" presStyleCnt="2" custScaleX="159791" custLinFactNeighborX="34031" custLinFactNeighborY="4963">
        <dgm:presLayoutVars>
          <dgm:chMax val="0"/>
          <dgm:chPref val="0"/>
          <dgm:bulletEnabled val="1"/>
        </dgm:presLayoutVars>
      </dgm:prSet>
      <dgm:spPr/>
    </dgm:pt>
    <dgm:pt modelId="{F5311EB2-0500-4626-BABD-3D4E8F8D535E}" type="pres">
      <dgm:prSet presAssocID="{2D025FF0-0234-4E10-8CA4-F0B17985A441}" presName="sibTrans" presStyleCnt="0"/>
      <dgm:spPr/>
    </dgm:pt>
    <dgm:pt modelId="{FBC79540-B2F3-40C7-A4D1-111B55ED6AA6}" type="pres">
      <dgm:prSet presAssocID="{C60299DF-DBB1-4C17-9D44-9A3F1E130CA8}" presName="composite" presStyleCnt="0"/>
      <dgm:spPr/>
    </dgm:pt>
    <dgm:pt modelId="{3BBD42EC-6FB7-4E5F-8AD3-0EBAD22D53D7}" type="pres">
      <dgm:prSet presAssocID="{C60299DF-DBB1-4C17-9D44-9A3F1E130CA8}" presName="bentUpArrow1" presStyleLbl="alignImgPlace1" presStyleIdx="1" presStyleCnt="2" custLinFactNeighborX="25684" custLinFactNeighborY="7526"/>
      <dgm:spPr/>
    </dgm:pt>
    <dgm:pt modelId="{50D88B05-8A38-464E-A822-9F9FD1826BB0}" type="pres">
      <dgm:prSet presAssocID="{C60299DF-DBB1-4C17-9D44-9A3F1E130CA8}" presName="ParentText" presStyleLbl="node1" presStyleIdx="1" presStyleCnt="3" custLinFactNeighborX="5328" custLinFactNeighborY="1341">
        <dgm:presLayoutVars>
          <dgm:chMax val="1"/>
          <dgm:chPref val="1"/>
          <dgm:bulletEnabled val="1"/>
        </dgm:presLayoutVars>
      </dgm:prSet>
      <dgm:spPr/>
    </dgm:pt>
    <dgm:pt modelId="{9F580C22-FB88-4713-8C11-9CD3ACA49ADC}" type="pres">
      <dgm:prSet presAssocID="{C60299DF-DBB1-4C17-9D44-9A3F1E130CA8}" presName="ChildText" presStyleLbl="revTx" presStyleIdx="1" presStyleCnt="2" custScaleX="181286" custLinFactNeighborX="49120" custLinFactNeighborY="481">
        <dgm:presLayoutVars>
          <dgm:chMax val="0"/>
          <dgm:chPref val="0"/>
          <dgm:bulletEnabled val="1"/>
        </dgm:presLayoutVars>
      </dgm:prSet>
      <dgm:spPr/>
    </dgm:pt>
    <dgm:pt modelId="{5258DDFC-0396-4007-AC79-F3AF29E61122}" type="pres">
      <dgm:prSet presAssocID="{C0C7616D-5B26-47B3-A340-70EC4762C39E}" presName="sibTrans" presStyleCnt="0"/>
      <dgm:spPr/>
    </dgm:pt>
    <dgm:pt modelId="{1B4369C1-D113-4CEC-916C-133A20766C4D}" type="pres">
      <dgm:prSet presAssocID="{2B9CE53D-9207-4583-AF7C-2A588D4816D8}" presName="composite" presStyleCnt="0"/>
      <dgm:spPr/>
    </dgm:pt>
    <dgm:pt modelId="{B464097E-E379-4768-A04E-4BB2FF2AEE6B}" type="pres">
      <dgm:prSet presAssocID="{2B9CE53D-9207-4583-AF7C-2A588D4816D8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B5432309-E3E1-4CB7-8624-9B894D333BC8}" srcId="{C60299DF-DBB1-4C17-9D44-9A3F1E130CA8}" destId="{F041C6B9-92F3-460D-A0B6-59C36C412367}" srcOrd="1" destOrd="0" parTransId="{AE90DEA5-BC6D-48C9-869F-A8636BC999DE}" sibTransId="{CD863EE8-C421-45E8-A6B6-0FAED55F953A}"/>
    <dgm:cxn modelId="{7710D20C-ED09-4886-8C66-D970D2CD8550}" type="presOf" srcId="{8A935FB1-898E-44FF-AA40-FA627CF3AA55}" destId="{9F580C22-FB88-4713-8C11-9CD3ACA49ADC}" srcOrd="0" destOrd="0" presId="urn:microsoft.com/office/officeart/2005/8/layout/StepDownProcess"/>
    <dgm:cxn modelId="{49411D31-33C0-4AEC-AD60-09B84B5CA667}" srcId="{C60299DF-DBB1-4C17-9D44-9A3F1E130CA8}" destId="{8A935FB1-898E-44FF-AA40-FA627CF3AA55}" srcOrd="0" destOrd="0" parTransId="{CB3F3E8B-5049-400E-8BC6-510A036218AC}" sibTransId="{AD442A17-F1D1-4B46-A927-93210FE4A518}"/>
    <dgm:cxn modelId="{43997933-C20C-46E6-992E-DB4D947FAFFC}" type="presOf" srcId="{0736AD61-C6B2-4F45-A453-FAC95FACAA29}" destId="{D6B2182B-9CDE-4D00-B7FE-FF7342EA697F}" srcOrd="0" destOrd="0" presId="urn:microsoft.com/office/officeart/2005/8/layout/StepDownProcess"/>
    <dgm:cxn modelId="{378CE655-2F54-46CE-BADC-BDB13488ABCF}" type="presOf" srcId="{F041C6B9-92F3-460D-A0B6-59C36C412367}" destId="{9F580C22-FB88-4713-8C11-9CD3ACA49ADC}" srcOrd="0" destOrd="1" presId="urn:microsoft.com/office/officeart/2005/8/layout/StepDownProcess"/>
    <dgm:cxn modelId="{0ADEA758-FB6C-4758-84F7-6F5A9A9315E3}" type="presOf" srcId="{2B9CE53D-9207-4583-AF7C-2A588D4816D8}" destId="{B464097E-E379-4768-A04E-4BB2FF2AEE6B}" srcOrd="0" destOrd="0" presId="urn:microsoft.com/office/officeart/2005/8/layout/StepDownProcess"/>
    <dgm:cxn modelId="{79684782-E769-4C16-8E35-3009C944F39F}" srcId="{0736AD61-C6B2-4F45-A453-FAC95FACAA29}" destId="{2B9CE53D-9207-4583-AF7C-2A588D4816D8}" srcOrd="2" destOrd="0" parTransId="{873BC3CD-FB3F-4E8B-AFE5-CE268BDE1A8D}" sibTransId="{0CA1EFC3-2914-4A6C-AB5A-02803EFD3521}"/>
    <dgm:cxn modelId="{592B028C-040D-40F0-B154-5926547A1B6A}" srcId="{0736AD61-C6B2-4F45-A453-FAC95FACAA29}" destId="{C60299DF-DBB1-4C17-9D44-9A3F1E130CA8}" srcOrd="1" destOrd="0" parTransId="{67F0DFBE-E764-4F4E-9190-E0636EC840B9}" sibTransId="{C0C7616D-5B26-47B3-A340-70EC4762C39E}"/>
    <dgm:cxn modelId="{437A7CAE-1412-4526-9635-C3A8B83AC617}" srcId="{0736AD61-C6B2-4F45-A453-FAC95FACAA29}" destId="{84AE162B-F451-41FD-8A22-35716D12307D}" srcOrd="0" destOrd="0" parTransId="{C2B1B553-3B69-42CA-8F67-E67B89D756FB}" sibTransId="{2D025FF0-0234-4E10-8CA4-F0B17985A441}"/>
    <dgm:cxn modelId="{A57818C3-5DF5-4520-AD38-A107FF4527A9}" srcId="{84AE162B-F451-41FD-8A22-35716D12307D}" destId="{12963B66-BA92-4B37-9047-CE5E6B628F32}" srcOrd="0" destOrd="0" parTransId="{99BFEB27-87CC-46DA-98B2-BA478ED4A488}" sibTransId="{BF529EBB-1E6C-4134-83EE-2D063AE1B0ED}"/>
    <dgm:cxn modelId="{20A343C4-40C5-4DBC-9A1C-AC96C35809EB}" type="presOf" srcId="{69789B8C-BA01-4211-A855-900ED724DE8F}" destId="{9F580C22-FB88-4713-8C11-9CD3ACA49ADC}" srcOrd="0" destOrd="2" presId="urn:microsoft.com/office/officeart/2005/8/layout/StepDownProcess"/>
    <dgm:cxn modelId="{75244BD2-10D2-4FB7-AEC9-349CD964C3CA}" type="presOf" srcId="{12963B66-BA92-4B37-9047-CE5E6B628F32}" destId="{56977B6B-1D08-4ADC-86EC-D65453FB7187}" srcOrd="0" destOrd="0" presId="urn:microsoft.com/office/officeart/2005/8/layout/StepDownProcess"/>
    <dgm:cxn modelId="{007216D7-827E-4F37-88FD-9873902B128A}" type="presOf" srcId="{84AE162B-F451-41FD-8A22-35716D12307D}" destId="{321336B6-4463-425D-86DE-3C2F14B67650}" srcOrd="0" destOrd="0" presId="urn:microsoft.com/office/officeart/2005/8/layout/StepDownProcess"/>
    <dgm:cxn modelId="{C162A5DC-AB38-494B-A09E-E0F86F2C5B3E}" type="presOf" srcId="{C60299DF-DBB1-4C17-9D44-9A3F1E130CA8}" destId="{50D88B05-8A38-464E-A822-9F9FD1826BB0}" srcOrd="0" destOrd="0" presId="urn:microsoft.com/office/officeart/2005/8/layout/StepDownProcess"/>
    <dgm:cxn modelId="{4EF06FE2-B0F3-4A25-BAFF-C5DEB93F5850}" srcId="{C60299DF-DBB1-4C17-9D44-9A3F1E130CA8}" destId="{69789B8C-BA01-4211-A855-900ED724DE8F}" srcOrd="2" destOrd="0" parTransId="{B5B8D49A-1AFA-4A0A-B86E-4474A9584E4D}" sibTransId="{7B515769-E9C9-43C4-8E45-6F2C757E9B45}"/>
    <dgm:cxn modelId="{126E1369-4C9B-47EA-A799-A05FE17154F1}" type="presParOf" srcId="{D6B2182B-9CDE-4D00-B7FE-FF7342EA697F}" destId="{66295EA8-01EE-42A8-8A48-3F16E6BCAC12}" srcOrd="0" destOrd="0" presId="urn:microsoft.com/office/officeart/2005/8/layout/StepDownProcess"/>
    <dgm:cxn modelId="{7EA6859C-D79C-4069-94A3-CDA8BCD10FE2}" type="presParOf" srcId="{66295EA8-01EE-42A8-8A48-3F16E6BCAC12}" destId="{0D71A17C-2C9B-4790-A432-26FDA4EAE679}" srcOrd="0" destOrd="0" presId="urn:microsoft.com/office/officeart/2005/8/layout/StepDownProcess"/>
    <dgm:cxn modelId="{05055D82-CD60-434A-AD12-3AAE35A1B567}" type="presParOf" srcId="{66295EA8-01EE-42A8-8A48-3F16E6BCAC12}" destId="{321336B6-4463-425D-86DE-3C2F14B67650}" srcOrd="1" destOrd="0" presId="urn:microsoft.com/office/officeart/2005/8/layout/StepDownProcess"/>
    <dgm:cxn modelId="{9F60964D-BF06-4A91-9511-121772526F60}" type="presParOf" srcId="{66295EA8-01EE-42A8-8A48-3F16E6BCAC12}" destId="{56977B6B-1D08-4ADC-86EC-D65453FB7187}" srcOrd="2" destOrd="0" presId="urn:microsoft.com/office/officeart/2005/8/layout/StepDownProcess"/>
    <dgm:cxn modelId="{2A58B2AD-2106-4BA0-B810-07BD85A71AB5}" type="presParOf" srcId="{D6B2182B-9CDE-4D00-B7FE-FF7342EA697F}" destId="{F5311EB2-0500-4626-BABD-3D4E8F8D535E}" srcOrd="1" destOrd="0" presId="urn:microsoft.com/office/officeart/2005/8/layout/StepDownProcess"/>
    <dgm:cxn modelId="{152ACCA5-E3BB-4B35-B3D7-B6F615AFD1DF}" type="presParOf" srcId="{D6B2182B-9CDE-4D00-B7FE-FF7342EA697F}" destId="{FBC79540-B2F3-40C7-A4D1-111B55ED6AA6}" srcOrd="2" destOrd="0" presId="urn:microsoft.com/office/officeart/2005/8/layout/StepDownProcess"/>
    <dgm:cxn modelId="{C483F00F-9599-4B8B-9AF6-CE2F0D75F308}" type="presParOf" srcId="{FBC79540-B2F3-40C7-A4D1-111B55ED6AA6}" destId="{3BBD42EC-6FB7-4E5F-8AD3-0EBAD22D53D7}" srcOrd="0" destOrd="0" presId="urn:microsoft.com/office/officeart/2005/8/layout/StepDownProcess"/>
    <dgm:cxn modelId="{E4ACB270-5EDE-474B-98B0-7E7CDB0E055A}" type="presParOf" srcId="{FBC79540-B2F3-40C7-A4D1-111B55ED6AA6}" destId="{50D88B05-8A38-464E-A822-9F9FD1826BB0}" srcOrd="1" destOrd="0" presId="urn:microsoft.com/office/officeart/2005/8/layout/StepDownProcess"/>
    <dgm:cxn modelId="{6980756B-73C8-41AF-B907-67078F943C7D}" type="presParOf" srcId="{FBC79540-B2F3-40C7-A4D1-111B55ED6AA6}" destId="{9F580C22-FB88-4713-8C11-9CD3ACA49ADC}" srcOrd="2" destOrd="0" presId="urn:microsoft.com/office/officeart/2005/8/layout/StepDownProcess"/>
    <dgm:cxn modelId="{955FC9E3-0027-4649-8844-A98B802A6E7D}" type="presParOf" srcId="{D6B2182B-9CDE-4D00-B7FE-FF7342EA697F}" destId="{5258DDFC-0396-4007-AC79-F3AF29E61122}" srcOrd="3" destOrd="0" presId="urn:microsoft.com/office/officeart/2005/8/layout/StepDownProcess"/>
    <dgm:cxn modelId="{85CBAEB8-3616-4D12-BA8D-DE121284422A}" type="presParOf" srcId="{D6B2182B-9CDE-4D00-B7FE-FF7342EA697F}" destId="{1B4369C1-D113-4CEC-916C-133A20766C4D}" srcOrd="4" destOrd="0" presId="urn:microsoft.com/office/officeart/2005/8/layout/StepDownProcess"/>
    <dgm:cxn modelId="{F53501BC-8C62-4F2F-BE25-D653F01DA1E1}" type="presParOf" srcId="{1B4369C1-D113-4CEC-916C-133A20766C4D}" destId="{B464097E-E379-4768-A04E-4BB2FF2AEE6B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AE4A90-D304-44E5-BB8F-0A8747B6565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E7C0530C-5D90-44E0-81F0-694D7BBB7972}">
      <dgm:prSet phldrT="[טקסט]"/>
      <dgm:spPr/>
      <dgm:t>
        <a:bodyPr/>
        <a:lstStyle/>
        <a:p>
          <a:pPr rtl="1"/>
          <a:r>
            <a:rPr lang="he-IL" dirty="0"/>
            <a:t>כוויות מאש</a:t>
          </a:r>
        </a:p>
      </dgm:t>
    </dgm:pt>
    <dgm:pt modelId="{7248D7ED-BCE2-4D64-B54E-EBF191F99247}" type="parTrans" cxnId="{A6182225-B689-4C28-850A-4D97FE9CCD89}">
      <dgm:prSet/>
      <dgm:spPr/>
      <dgm:t>
        <a:bodyPr/>
        <a:lstStyle/>
        <a:p>
          <a:pPr rtl="1"/>
          <a:endParaRPr lang="he-IL"/>
        </a:p>
      </dgm:t>
    </dgm:pt>
    <dgm:pt modelId="{0258ECB0-C0B9-4A95-B732-146218F4A7D8}" type="sibTrans" cxnId="{A6182225-B689-4C28-850A-4D97FE9CCD89}">
      <dgm:prSet/>
      <dgm:spPr/>
      <dgm:t>
        <a:bodyPr/>
        <a:lstStyle/>
        <a:p>
          <a:pPr rtl="1"/>
          <a:endParaRPr lang="he-IL"/>
        </a:p>
      </dgm:t>
    </dgm:pt>
    <dgm:pt modelId="{47836B61-8560-444D-89E2-3EEDA009B23C}">
      <dgm:prSet phldrT="[טקסט]" phldr="1"/>
      <dgm:spPr>
        <a:blipFill rotWithShape="0">
          <a:blip xmlns:r="http://schemas.openxmlformats.org/officeDocument/2006/relationships" r:embed="rId1"/>
          <a:srcRect/>
          <a:stretch>
            <a:fillRect l="-22000" r="-22000"/>
          </a:stretch>
        </a:blipFill>
      </dgm:spPr>
      <dgm:t>
        <a:bodyPr/>
        <a:lstStyle/>
        <a:p>
          <a:pPr rtl="1"/>
          <a:endParaRPr lang="he-IL" dirty="0"/>
        </a:p>
      </dgm:t>
    </dgm:pt>
    <dgm:pt modelId="{3F5A6A3A-30A3-410B-AB20-4BB17AB847C1}" type="parTrans" cxnId="{342DA6B5-4711-440D-9E52-42785BE743E2}">
      <dgm:prSet/>
      <dgm:spPr/>
      <dgm:t>
        <a:bodyPr/>
        <a:lstStyle/>
        <a:p>
          <a:pPr rtl="1"/>
          <a:endParaRPr lang="he-IL"/>
        </a:p>
      </dgm:t>
    </dgm:pt>
    <dgm:pt modelId="{5413B069-05F5-46EA-8A74-6397E0A55BC1}" type="sibTrans" cxnId="{342DA6B5-4711-440D-9E52-42785BE743E2}">
      <dgm:prSet/>
      <dgm:spPr/>
      <dgm:t>
        <a:bodyPr/>
        <a:lstStyle/>
        <a:p>
          <a:pPr rtl="1"/>
          <a:endParaRPr lang="he-IL"/>
        </a:p>
      </dgm:t>
    </dgm:pt>
    <dgm:pt modelId="{038D1A32-C8B1-45CE-8B09-1D9A755D8992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A83BF3CE-EC99-41A5-B4EA-9A6CB3FBEC8C}" type="parTrans" cxnId="{A70BE694-23CF-4F29-B6C6-B46E818694A9}">
      <dgm:prSet/>
      <dgm:spPr/>
      <dgm:t>
        <a:bodyPr/>
        <a:lstStyle/>
        <a:p>
          <a:pPr rtl="1"/>
          <a:endParaRPr lang="he-IL"/>
        </a:p>
      </dgm:t>
    </dgm:pt>
    <dgm:pt modelId="{3CE37550-D147-420A-96BA-F1827E47117C}" type="sibTrans" cxnId="{A70BE694-23CF-4F29-B6C6-B46E818694A9}">
      <dgm:prSet/>
      <dgm:spPr/>
      <dgm:t>
        <a:bodyPr/>
        <a:lstStyle/>
        <a:p>
          <a:pPr rtl="1"/>
          <a:endParaRPr lang="he-IL"/>
        </a:p>
      </dgm:t>
    </dgm:pt>
    <dgm:pt modelId="{039DD7C3-4164-4614-9CB8-D7E3F02C737B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57AB6CD0-A02B-4391-95E4-903C33193852}" type="parTrans" cxnId="{D4A4D332-A052-4ACC-AF1B-793C049A98E6}">
      <dgm:prSet/>
      <dgm:spPr/>
      <dgm:t>
        <a:bodyPr/>
        <a:lstStyle/>
        <a:p>
          <a:pPr rtl="1"/>
          <a:endParaRPr lang="he-IL"/>
        </a:p>
      </dgm:t>
    </dgm:pt>
    <dgm:pt modelId="{23BD8883-AC61-4B60-B76F-C4D8E1158A1F}" type="sibTrans" cxnId="{D4A4D332-A052-4ACC-AF1B-793C049A98E6}">
      <dgm:prSet/>
      <dgm:spPr/>
      <dgm:t>
        <a:bodyPr/>
        <a:lstStyle/>
        <a:p>
          <a:pPr rtl="1"/>
          <a:endParaRPr lang="he-IL"/>
        </a:p>
      </dgm:t>
    </dgm:pt>
    <dgm:pt modelId="{D46F57F3-2281-4D86-A2C3-109AEA7E8D74}">
      <dgm:prSet/>
      <dgm:spPr/>
      <dgm:t>
        <a:bodyPr/>
        <a:lstStyle/>
        <a:p>
          <a:pPr rtl="1"/>
          <a:endParaRPr lang="he-IL"/>
        </a:p>
      </dgm:t>
    </dgm:pt>
    <dgm:pt modelId="{8178E56C-223A-415F-B0EA-22D09D1B89FE}" type="parTrans" cxnId="{7A4E0D95-AB05-4425-BEC7-713325E3190B}">
      <dgm:prSet/>
      <dgm:spPr/>
      <dgm:t>
        <a:bodyPr/>
        <a:lstStyle/>
        <a:p>
          <a:pPr rtl="1"/>
          <a:endParaRPr lang="he-IL"/>
        </a:p>
      </dgm:t>
    </dgm:pt>
    <dgm:pt modelId="{032E247F-C220-41B5-932B-06DE7ADDBABF}" type="sibTrans" cxnId="{7A4E0D95-AB05-4425-BEC7-713325E3190B}">
      <dgm:prSet/>
      <dgm:spPr/>
      <dgm:t>
        <a:bodyPr/>
        <a:lstStyle/>
        <a:p>
          <a:pPr rtl="1"/>
          <a:endParaRPr lang="he-IL"/>
        </a:p>
      </dgm:t>
    </dgm:pt>
    <dgm:pt modelId="{46C7455B-77E0-400E-ACCD-151D23E426D9}" type="pres">
      <dgm:prSet presAssocID="{52AE4A90-D304-44E5-BB8F-0A8747B6565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485A7DA-68AC-48B1-9F66-AE5F114DBCC1}" type="pres">
      <dgm:prSet presAssocID="{E7C0530C-5D90-44E0-81F0-694D7BBB7972}" presName="hierRoot1" presStyleCnt="0">
        <dgm:presLayoutVars>
          <dgm:hierBranch val="init"/>
        </dgm:presLayoutVars>
      </dgm:prSet>
      <dgm:spPr/>
    </dgm:pt>
    <dgm:pt modelId="{0962F068-6855-440C-8094-934E3DA2D1B8}" type="pres">
      <dgm:prSet presAssocID="{E7C0530C-5D90-44E0-81F0-694D7BBB7972}" presName="rootComposite1" presStyleCnt="0"/>
      <dgm:spPr/>
    </dgm:pt>
    <dgm:pt modelId="{5320F733-4501-4B1C-89B4-0234B8403DDE}" type="pres">
      <dgm:prSet presAssocID="{E7C0530C-5D90-44E0-81F0-694D7BBB7972}" presName="rootText1" presStyleLbl="node0" presStyleIdx="0" presStyleCnt="1" custScaleX="158541" custScaleY="50219" custLinFactY="-38057" custLinFactNeighborX="-4470" custLinFactNeighborY="-100000">
        <dgm:presLayoutVars>
          <dgm:chPref val="3"/>
        </dgm:presLayoutVars>
      </dgm:prSet>
      <dgm:spPr/>
    </dgm:pt>
    <dgm:pt modelId="{7EA0B204-A611-44D0-A450-AF9B5E579C48}" type="pres">
      <dgm:prSet presAssocID="{E7C0530C-5D90-44E0-81F0-694D7BBB7972}" presName="rootConnector1" presStyleLbl="node1" presStyleIdx="0" presStyleCnt="0"/>
      <dgm:spPr/>
    </dgm:pt>
    <dgm:pt modelId="{4622350C-C45E-4666-BD36-BC5966B53604}" type="pres">
      <dgm:prSet presAssocID="{E7C0530C-5D90-44E0-81F0-694D7BBB7972}" presName="hierChild2" presStyleCnt="0"/>
      <dgm:spPr/>
    </dgm:pt>
    <dgm:pt modelId="{31E9F257-3AAF-42BF-94D7-5D15EA9478D5}" type="pres">
      <dgm:prSet presAssocID="{3F5A6A3A-30A3-410B-AB20-4BB17AB847C1}" presName="Name37" presStyleLbl="parChTrans1D2" presStyleIdx="0" presStyleCnt="4"/>
      <dgm:spPr/>
    </dgm:pt>
    <dgm:pt modelId="{1677E0C2-C03D-44CD-98B9-1183F7A950E0}" type="pres">
      <dgm:prSet presAssocID="{47836B61-8560-444D-89E2-3EEDA009B23C}" presName="hierRoot2" presStyleCnt="0">
        <dgm:presLayoutVars>
          <dgm:hierBranch val="init"/>
        </dgm:presLayoutVars>
      </dgm:prSet>
      <dgm:spPr/>
    </dgm:pt>
    <dgm:pt modelId="{8B6A9F24-5D4E-44DB-B61F-492AD73B270B}" type="pres">
      <dgm:prSet presAssocID="{47836B61-8560-444D-89E2-3EEDA009B23C}" presName="rootComposite" presStyleCnt="0"/>
      <dgm:spPr/>
    </dgm:pt>
    <dgm:pt modelId="{F2FBE32B-36BA-44AF-B887-DCD26560DB48}" type="pres">
      <dgm:prSet presAssocID="{47836B61-8560-444D-89E2-3EEDA009B23C}" presName="rootText" presStyleLbl="node2" presStyleIdx="0" presStyleCnt="4" custScaleY="165807" custLinFactNeighborX="4129" custLinFactNeighborY="94571">
        <dgm:presLayoutVars>
          <dgm:chPref val="3"/>
        </dgm:presLayoutVars>
      </dgm:prSet>
      <dgm:spPr/>
    </dgm:pt>
    <dgm:pt modelId="{B4537AFD-F765-492B-99CF-F299D50B6581}" type="pres">
      <dgm:prSet presAssocID="{47836B61-8560-444D-89E2-3EEDA009B23C}" presName="rootConnector" presStyleLbl="node2" presStyleIdx="0" presStyleCnt="4"/>
      <dgm:spPr/>
    </dgm:pt>
    <dgm:pt modelId="{9D12C24B-152C-4B9A-BABB-A882EBEACE9D}" type="pres">
      <dgm:prSet presAssocID="{47836B61-8560-444D-89E2-3EEDA009B23C}" presName="hierChild4" presStyleCnt="0"/>
      <dgm:spPr/>
    </dgm:pt>
    <dgm:pt modelId="{3D8F3C52-A4E8-4570-9449-5B1E8F8C7487}" type="pres">
      <dgm:prSet presAssocID="{47836B61-8560-444D-89E2-3EEDA009B23C}" presName="hierChild5" presStyleCnt="0"/>
      <dgm:spPr/>
    </dgm:pt>
    <dgm:pt modelId="{2E013269-01AA-4841-B0FF-1040DEBF806A}" type="pres">
      <dgm:prSet presAssocID="{8178E56C-223A-415F-B0EA-22D09D1B89FE}" presName="Name37" presStyleLbl="parChTrans1D2" presStyleIdx="1" presStyleCnt="4"/>
      <dgm:spPr/>
    </dgm:pt>
    <dgm:pt modelId="{86A1BCC3-968D-4250-8846-63CB9DD4970A}" type="pres">
      <dgm:prSet presAssocID="{D46F57F3-2281-4D86-A2C3-109AEA7E8D74}" presName="hierRoot2" presStyleCnt="0">
        <dgm:presLayoutVars>
          <dgm:hierBranch val="init"/>
        </dgm:presLayoutVars>
      </dgm:prSet>
      <dgm:spPr/>
    </dgm:pt>
    <dgm:pt modelId="{BF03D03D-C0F3-4115-AC8C-5AD7F49CBB4F}" type="pres">
      <dgm:prSet presAssocID="{D46F57F3-2281-4D86-A2C3-109AEA7E8D74}" presName="rootComposite" presStyleCnt="0"/>
      <dgm:spPr/>
    </dgm:pt>
    <dgm:pt modelId="{3558A3AA-8422-4BCD-877F-B00B3DCA80E4}" type="pres">
      <dgm:prSet presAssocID="{D46F57F3-2281-4D86-A2C3-109AEA7E8D74}" presName="rootText" presStyleLbl="node2" presStyleIdx="1" presStyleCnt="4" custScaleY="171745" custLinFactNeighborX="72743" custLinFactNeighborY="88633">
        <dgm:presLayoutVars>
          <dgm:chPref val="3"/>
        </dgm:presLayoutVars>
      </dgm:prSet>
      <dgm:spPr/>
    </dgm:pt>
    <dgm:pt modelId="{FFDC31C8-ABBC-4FDC-89E7-71074AFD8B97}" type="pres">
      <dgm:prSet presAssocID="{D46F57F3-2281-4D86-A2C3-109AEA7E8D74}" presName="rootConnector" presStyleLbl="node2" presStyleIdx="1" presStyleCnt="4"/>
      <dgm:spPr/>
    </dgm:pt>
    <dgm:pt modelId="{83758AD0-F46C-4E6C-B061-603314A1BEA0}" type="pres">
      <dgm:prSet presAssocID="{D46F57F3-2281-4D86-A2C3-109AEA7E8D74}" presName="hierChild4" presStyleCnt="0"/>
      <dgm:spPr/>
    </dgm:pt>
    <dgm:pt modelId="{F0598508-A7FE-4078-9F99-086A46D468F7}" type="pres">
      <dgm:prSet presAssocID="{D46F57F3-2281-4D86-A2C3-109AEA7E8D74}" presName="hierChild5" presStyleCnt="0"/>
      <dgm:spPr/>
    </dgm:pt>
    <dgm:pt modelId="{91982385-C211-4505-A6AF-57C34CA221E8}" type="pres">
      <dgm:prSet presAssocID="{A83BF3CE-EC99-41A5-B4EA-9A6CB3FBEC8C}" presName="Name37" presStyleLbl="parChTrans1D2" presStyleIdx="2" presStyleCnt="4"/>
      <dgm:spPr/>
    </dgm:pt>
    <dgm:pt modelId="{85408209-A151-48CC-8705-7193E1B9F395}" type="pres">
      <dgm:prSet presAssocID="{038D1A32-C8B1-45CE-8B09-1D9A755D8992}" presName="hierRoot2" presStyleCnt="0">
        <dgm:presLayoutVars>
          <dgm:hierBranch val="init"/>
        </dgm:presLayoutVars>
      </dgm:prSet>
      <dgm:spPr/>
    </dgm:pt>
    <dgm:pt modelId="{5D81EAF6-CE6A-4A6D-B7A3-ABD3E30C2765}" type="pres">
      <dgm:prSet presAssocID="{038D1A32-C8B1-45CE-8B09-1D9A755D8992}" presName="rootComposite" presStyleCnt="0"/>
      <dgm:spPr/>
    </dgm:pt>
    <dgm:pt modelId="{A1AE8635-6C9F-487E-A863-A3831D8F292E}" type="pres">
      <dgm:prSet presAssocID="{038D1A32-C8B1-45CE-8B09-1D9A755D8992}" presName="rootText" presStyleLbl="node2" presStyleIdx="2" presStyleCnt="4" custScaleX="127939" custScaleY="135728" custLinFactX="13815" custLinFactNeighborX="100000" custLinFactNeighborY="97936">
        <dgm:presLayoutVars>
          <dgm:chPref val="3"/>
        </dgm:presLayoutVars>
      </dgm:prSet>
      <dgm:spPr/>
    </dgm:pt>
    <dgm:pt modelId="{9CBE679E-C08D-478E-8BE3-92FB8C805D12}" type="pres">
      <dgm:prSet presAssocID="{038D1A32-C8B1-45CE-8B09-1D9A755D8992}" presName="rootConnector" presStyleLbl="node2" presStyleIdx="2" presStyleCnt="4"/>
      <dgm:spPr/>
    </dgm:pt>
    <dgm:pt modelId="{C58C8362-0CF9-4CB3-8524-18015FF533A3}" type="pres">
      <dgm:prSet presAssocID="{038D1A32-C8B1-45CE-8B09-1D9A755D8992}" presName="hierChild4" presStyleCnt="0"/>
      <dgm:spPr/>
    </dgm:pt>
    <dgm:pt modelId="{D5B98024-1E95-4B5B-B9C7-A6DA695B1FB7}" type="pres">
      <dgm:prSet presAssocID="{038D1A32-C8B1-45CE-8B09-1D9A755D8992}" presName="hierChild5" presStyleCnt="0"/>
      <dgm:spPr/>
    </dgm:pt>
    <dgm:pt modelId="{4D82D98E-0ECB-49C7-86D1-FC2B906791CE}" type="pres">
      <dgm:prSet presAssocID="{57AB6CD0-A02B-4391-95E4-903C33193852}" presName="Name37" presStyleLbl="parChTrans1D2" presStyleIdx="3" presStyleCnt="4"/>
      <dgm:spPr/>
    </dgm:pt>
    <dgm:pt modelId="{787AAC49-23F1-4B57-B4E4-3FBEDBBA994B}" type="pres">
      <dgm:prSet presAssocID="{039DD7C3-4164-4614-9CB8-D7E3F02C737B}" presName="hierRoot2" presStyleCnt="0">
        <dgm:presLayoutVars>
          <dgm:hierBranch val="init"/>
        </dgm:presLayoutVars>
      </dgm:prSet>
      <dgm:spPr/>
    </dgm:pt>
    <dgm:pt modelId="{76D8F7CB-A1A0-44E0-AC2D-118F23740874}" type="pres">
      <dgm:prSet presAssocID="{039DD7C3-4164-4614-9CB8-D7E3F02C737B}" presName="rootComposite" presStyleCnt="0"/>
      <dgm:spPr/>
    </dgm:pt>
    <dgm:pt modelId="{A9B0DA41-9061-4A60-BF76-FE2873D76BA2}" type="pres">
      <dgm:prSet presAssocID="{039DD7C3-4164-4614-9CB8-D7E3F02C737B}" presName="rootText" presStyleLbl="node2" presStyleIdx="3" presStyleCnt="4" custScaleX="96547" custScaleY="183764" custLinFactX="-95469" custLinFactY="-51438" custLinFactNeighborX="-100000" custLinFactNeighborY="-100000">
        <dgm:presLayoutVars>
          <dgm:chPref val="3"/>
        </dgm:presLayoutVars>
      </dgm:prSet>
      <dgm:spPr/>
    </dgm:pt>
    <dgm:pt modelId="{A704DA54-0271-4E98-84C8-BB175C705593}" type="pres">
      <dgm:prSet presAssocID="{039DD7C3-4164-4614-9CB8-D7E3F02C737B}" presName="rootConnector" presStyleLbl="node2" presStyleIdx="3" presStyleCnt="4"/>
      <dgm:spPr/>
    </dgm:pt>
    <dgm:pt modelId="{7EE085AF-8998-498B-89CF-F9348AF6A9A5}" type="pres">
      <dgm:prSet presAssocID="{039DD7C3-4164-4614-9CB8-D7E3F02C737B}" presName="hierChild4" presStyleCnt="0"/>
      <dgm:spPr/>
    </dgm:pt>
    <dgm:pt modelId="{D6D8BB2E-D34E-4CDC-A1DF-5D3B94302092}" type="pres">
      <dgm:prSet presAssocID="{039DD7C3-4164-4614-9CB8-D7E3F02C737B}" presName="hierChild5" presStyleCnt="0"/>
      <dgm:spPr/>
    </dgm:pt>
    <dgm:pt modelId="{22F9D16F-9666-4EFD-AB2B-49B64F092885}" type="pres">
      <dgm:prSet presAssocID="{E7C0530C-5D90-44E0-81F0-694D7BBB7972}" presName="hierChild3" presStyleCnt="0"/>
      <dgm:spPr/>
    </dgm:pt>
  </dgm:ptLst>
  <dgm:cxnLst>
    <dgm:cxn modelId="{9B049B08-7630-487F-8028-D5C1773891A2}" type="presOf" srcId="{038D1A32-C8B1-45CE-8B09-1D9A755D8992}" destId="{9CBE679E-C08D-478E-8BE3-92FB8C805D12}" srcOrd="1" destOrd="0" presId="urn:microsoft.com/office/officeart/2005/8/layout/orgChart1"/>
    <dgm:cxn modelId="{55706D0A-862F-4177-9F4A-13727E620043}" type="presOf" srcId="{47836B61-8560-444D-89E2-3EEDA009B23C}" destId="{F2FBE32B-36BA-44AF-B887-DCD26560DB48}" srcOrd="0" destOrd="0" presId="urn:microsoft.com/office/officeart/2005/8/layout/orgChart1"/>
    <dgm:cxn modelId="{70DB7A12-35FA-4BA8-9C9F-FC60E59D4F73}" type="presOf" srcId="{E7C0530C-5D90-44E0-81F0-694D7BBB7972}" destId="{5320F733-4501-4B1C-89B4-0234B8403DDE}" srcOrd="0" destOrd="0" presId="urn:microsoft.com/office/officeart/2005/8/layout/orgChart1"/>
    <dgm:cxn modelId="{C0F72215-0F67-41AA-83F2-C7E7721F63B7}" type="presOf" srcId="{039DD7C3-4164-4614-9CB8-D7E3F02C737B}" destId="{A9B0DA41-9061-4A60-BF76-FE2873D76BA2}" srcOrd="0" destOrd="0" presId="urn:microsoft.com/office/officeart/2005/8/layout/orgChart1"/>
    <dgm:cxn modelId="{4C8EE81A-6A42-4B4D-B726-0B5C65113203}" type="presOf" srcId="{47836B61-8560-444D-89E2-3EEDA009B23C}" destId="{B4537AFD-F765-492B-99CF-F299D50B6581}" srcOrd="1" destOrd="0" presId="urn:microsoft.com/office/officeart/2005/8/layout/orgChart1"/>
    <dgm:cxn modelId="{A6182225-B689-4C28-850A-4D97FE9CCD89}" srcId="{52AE4A90-D304-44E5-BB8F-0A8747B65658}" destId="{E7C0530C-5D90-44E0-81F0-694D7BBB7972}" srcOrd="0" destOrd="0" parTransId="{7248D7ED-BCE2-4D64-B54E-EBF191F99247}" sibTransId="{0258ECB0-C0B9-4A95-B732-146218F4A7D8}"/>
    <dgm:cxn modelId="{D4A4D332-A052-4ACC-AF1B-793C049A98E6}" srcId="{E7C0530C-5D90-44E0-81F0-694D7BBB7972}" destId="{039DD7C3-4164-4614-9CB8-D7E3F02C737B}" srcOrd="3" destOrd="0" parTransId="{57AB6CD0-A02B-4391-95E4-903C33193852}" sibTransId="{23BD8883-AC61-4B60-B76F-C4D8E1158A1F}"/>
    <dgm:cxn modelId="{57A7753B-4242-45A1-8309-9AF7E34479EC}" type="presOf" srcId="{3F5A6A3A-30A3-410B-AB20-4BB17AB847C1}" destId="{31E9F257-3AAF-42BF-94D7-5D15EA9478D5}" srcOrd="0" destOrd="0" presId="urn:microsoft.com/office/officeart/2005/8/layout/orgChart1"/>
    <dgm:cxn modelId="{331DFA6B-A6AA-4C51-9147-35EE646ACD7B}" type="presOf" srcId="{8178E56C-223A-415F-B0EA-22D09D1B89FE}" destId="{2E013269-01AA-4841-B0FF-1040DEBF806A}" srcOrd="0" destOrd="0" presId="urn:microsoft.com/office/officeart/2005/8/layout/orgChart1"/>
    <dgm:cxn modelId="{864B1071-83AB-48CD-8E27-EE5279AD98DA}" type="presOf" srcId="{D46F57F3-2281-4D86-A2C3-109AEA7E8D74}" destId="{FFDC31C8-ABBC-4FDC-89E7-71074AFD8B97}" srcOrd="1" destOrd="0" presId="urn:microsoft.com/office/officeart/2005/8/layout/orgChart1"/>
    <dgm:cxn modelId="{E39E1978-4E49-4209-A295-FC85B902DB91}" type="presOf" srcId="{039DD7C3-4164-4614-9CB8-D7E3F02C737B}" destId="{A704DA54-0271-4E98-84C8-BB175C705593}" srcOrd="1" destOrd="0" presId="urn:microsoft.com/office/officeart/2005/8/layout/orgChart1"/>
    <dgm:cxn modelId="{0F8C6289-A0FB-41AD-97D9-077DA44E3CAA}" type="presOf" srcId="{52AE4A90-D304-44E5-BB8F-0A8747B65658}" destId="{46C7455B-77E0-400E-ACCD-151D23E426D9}" srcOrd="0" destOrd="0" presId="urn:microsoft.com/office/officeart/2005/8/layout/orgChart1"/>
    <dgm:cxn modelId="{B6BDE18A-875C-458F-90E1-984D7C2AF706}" type="presOf" srcId="{D46F57F3-2281-4D86-A2C3-109AEA7E8D74}" destId="{3558A3AA-8422-4BCD-877F-B00B3DCA80E4}" srcOrd="0" destOrd="0" presId="urn:microsoft.com/office/officeart/2005/8/layout/orgChart1"/>
    <dgm:cxn modelId="{A70BE694-23CF-4F29-B6C6-B46E818694A9}" srcId="{E7C0530C-5D90-44E0-81F0-694D7BBB7972}" destId="{038D1A32-C8B1-45CE-8B09-1D9A755D8992}" srcOrd="2" destOrd="0" parTransId="{A83BF3CE-EC99-41A5-B4EA-9A6CB3FBEC8C}" sibTransId="{3CE37550-D147-420A-96BA-F1827E47117C}"/>
    <dgm:cxn modelId="{7A4E0D95-AB05-4425-BEC7-713325E3190B}" srcId="{E7C0530C-5D90-44E0-81F0-694D7BBB7972}" destId="{D46F57F3-2281-4D86-A2C3-109AEA7E8D74}" srcOrd="1" destOrd="0" parTransId="{8178E56C-223A-415F-B0EA-22D09D1B89FE}" sibTransId="{032E247F-C220-41B5-932B-06DE7ADDBABF}"/>
    <dgm:cxn modelId="{0F8AC2AE-FA66-4D31-8D72-E87091FFFF26}" type="presOf" srcId="{57AB6CD0-A02B-4391-95E4-903C33193852}" destId="{4D82D98E-0ECB-49C7-86D1-FC2B906791CE}" srcOrd="0" destOrd="0" presId="urn:microsoft.com/office/officeart/2005/8/layout/orgChart1"/>
    <dgm:cxn modelId="{342DA6B5-4711-440D-9E52-42785BE743E2}" srcId="{E7C0530C-5D90-44E0-81F0-694D7BBB7972}" destId="{47836B61-8560-444D-89E2-3EEDA009B23C}" srcOrd="0" destOrd="0" parTransId="{3F5A6A3A-30A3-410B-AB20-4BB17AB847C1}" sibTransId="{5413B069-05F5-46EA-8A74-6397E0A55BC1}"/>
    <dgm:cxn modelId="{50C0E3CE-AA9E-4FF1-95DB-4F637862063F}" type="presOf" srcId="{E7C0530C-5D90-44E0-81F0-694D7BBB7972}" destId="{7EA0B204-A611-44D0-A450-AF9B5E579C48}" srcOrd="1" destOrd="0" presId="urn:microsoft.com/office/officeart/2005/8/layout/orgChart1"/>
    <dgm:cxn modelId="{A9BE6BE0-3A80-4E90-B3D1-336C89F0E15C}" type="presOf" srcId="{038D1A32-C8B1-45CE-8B09-1D9A755D8992}" destId="{A1AE8635-6C9F-487E-A863-A3831D8F292E}" srcOrd="0" destOrd="0" presId="urn:microsoft.com/office/officeart/2005/8/layout/orgChart1"/>
    <dgm:cxn modelId="{297FE3EB-4D76-4458-9440-938480041EE1}" type="presOf" srcId="{A83BF3CE-EC99-41A5-B4EA-9A6CB3FBEC8C}" destId="{91982385-C211-4505-A6AF-57C34CA221E8}" srcOrd="0" destOrd="0" presId="urn:microsoft.com/office/officeart/2005/8/layout/orgChart1"/>
    <dgm:cxn modelId="{FF0FA814-E720-4293-8721-4247F814CDBF}" type="presParOf" srcId="{46C7455B-77E0-400E-ACCD-151D23E426D9}" destId="{8485A7DA-68AC-48B1-9F66-AE5F114DBCC1}" srcOrd="0" destOrd="0" presId="urn:microsoft.com/office/officeart/2005/8/layout/orgChart1"/>
    <dgm:cxn modelId="{0C7508C0-986C-4AFC-8A7D-710139F9B6EE}" type="presParOf" srcId="{8485A7DA-68AC-48B1-9F66-AE5F114DBCC1}" destId="{0962F068-6855-440C-8094-934E3DA2D1B8}" srcOrd="0" destOrd="0" presId="urn:microsoft.com/office/officeart/2005/8/layout/orgChart1"/>
    <dgm:cxn modelId="{970028F0-D7D4-4B80-9F73-A5D32D9F37A3}" type="presParOf" srcId="{0962F068-6855-440C-8094-934E3DA2D1B8}" destId="{5320F733-4501-4B1C-89B4-0234B8403DDE}" srcOrd="0" destOrd="0" presId="urn:microsoft.com/office/officeart/2005/8/layout/orgChart1"/>
    <dgm:cxn modelId="{2FADBE2D-3D02-46C6-96BB-5211F58A6E4B}" type="presParOf" srcId="{0962F068-6855-440C-8094-934E3DA2D1B8}" destId="{7EA0B204-A611-44D0-A450-AF9B5E579C48}" srcOrd="1" destOrd="0" presId="urn:microsoft.com/office/officeart/2005/8/layout/orgChart1"/>
    <dgm:cxn modelId="{645D2297-DD09-4557-98EB-646345F9D57F}" type="presParOf" srcId="{8485A7DA-68AC-48B1-9F66-AE5F114DBCC1}" destId="{4622350C-C45E-4666-BD36-BC5966B53604}" srcOrd="1" destOrd="0" presId="urn:microsoft.com/office/officeart/2005/8/layout/orgChart1"/>
    <dgm:cxn modelId="{6E26C491-5C9E-450B-8AFF-F889B4249906}" type="presParOf" srcId="{4622350C-C45E-4666-BD36-BC5966B53604}" destId="{31E9F257-3AAF-42BF-94D7-5D15EA9478D5}" srcOrd="0" destOrd="0" presId="urn:microsoft.com/office/officeart/2005/8/layout/orgChart1"/>
    <dgm:cxn modelId="{C1CD5E0F-E52B-463A-82D8-240F199DF327}" type="presParOf" srcId="{4622350C-C45E-4666-BD36-BC5966B53604}" destId="{1677E0C2-C03D-44CD-98B9-1183F7A950E0}" srcOrd="1" destOrd="0" presId="urn:microsoft.com/office/officeart/2005/8/layout/orgChart1"/>
    <dgm:cxn modelId="{885AB0D7-3BF1-4C4A-87AE-7799647CCC19}" type="presParOf" srcId="{1677E0C2-C03D-44CD-98B9-1183F7A950E0}" destId="{8B6A9F24-5D4E-44DB-B61F-492AD73B270B}" srcOrd="0" destOrd="0" presId="urn:microsoft.com/office/officeart/2005/8/layout/orgChart1"/>
    <dgm:cxn modelId="{E912E5D9-E9CD-4487-8084-DD29E9C4BEB7}" type="presParOf" srcId="{8B6A9F24-5D4E-44DB-B61F-492AD73B270B}" destId="{F2FBE32B-36BA-44AF-B887-DCD26560DB48}" srcOrd="0" destOrd="0" presId="urn:microsoft.com/office/officeart/2005/8/layout/orgChart1"/>
    <dgm:cxn modelId="{6DA52426-001B-474E-9B73-F99ECBCF0212}" type="presParOf" srcId="{8B6A9F24-5D4E-44DB-B61F-492AD73B270B}" destId="{B4537AFD-F765-492B-99CF-F299D50B6581}" srcOrd="1" destOrd="0" presId="urn:microsoft.com/office/officeart/2005/8/layout/orgChart1"/>
    <dgm:cxn modelId="{0BC8D510-C25A-4CB4-803B-DA78F6854988}" type="presParOf" srcId="{1677E0C2-C03D-44CD-98B9-1183F7A950E0}" destId="{9D12C24B-152C-4B9A-BABB-A882EBEACE9D}" srcOrd="1" destOrd="0" presId="urn:microsoft.com/office/officeart/2005/8/layout/orgChart1"/>
    <dgm:cxn modelId="{10775E5F-3438-471E-AA32-24FD20A19E54}" type="presParOf" srcId="{1677E0C2-C03D-44CD-98B9-1183F7A950E0}" destId="{3D8F3C52-A4E8-4570-9449-5B1E8F8C7487}" srcOrd="2" destOrd="0" presId="urn:microsoft.com/office/officeart/2005/8/layout/orgChart1"/>
    <dgm:cxn modelId="{7FC7F320-8232-403E-851D-11D246A4E300}" type="presParOf" srcId="{4622350C-C45E-4666-BD36-BC5966B53604}" destId="{2E013269-01AA-4841-B0FF-1040DEBF806A}" srcOrd="2" destOrd="0" presId="urn:microsoft.com/office/officeart/2005/8/layout/orgChart1"/>
    <dgm:cxn modelId="{16F190BE-091E-4DAA-87F6-5666380065AF}" type="presParOf" srcId="{4622350C-C45E-4666-BD36-BC5966B53604}" destId="{86A1BCC3-968D-4250-8846-63CB9DD4970A}" srcOrd="3" destOrd="0" presId="urn:microsoft.com/office/officeart/2005/8/layout/orgChart1"/>
    <dgm:cxn modelId="{B894AA85-9659-491A-9161-24F15EF3B92D}" type="presParOf" srcId="{86A1BCC3-968D-4250-8846-63CB9DD4970A}" destId="{BF03D03D-C0F3-4115-AC8C-5AD7F49CBB4F}" srcOrd="0" destOrd="0" presId="urn:microsoft.com/office/officeart/2005/8/layout/orgChart1"/>
    <dgm:cxn modelId="{81A0ABCC-A5F7-4508-A5F9-68B5ECD6C458}" type="presParOf" srcId="{BF03D03D-C0F3-4115-AC8C-5AD7F49CBB4F}" destId="{3558A3AA-8422-4BCD-877F-B00B3DCA80E4}" srcOrd="0" destOrd="0" presId="urn:microsoft.com/office/officeart/2005/8/layout/orgChart1"/>
    <dgm:cxn modelId="{4D457D1B-1F46-44A4-A20D-DA52149B57BC}" type="presParOf" srcId="{BF03D03D-C0F3-4115-AC8C-5AD7F49CBB4F}" destId="{FFDC31C8-ABBC-4FDC-89E7-71074AFD8B97}" srcOrd="1" destOrd="0" presId="urn:microsoft.com/office/officeart/2005/8/layout/orgChart1"/>
    <dgm:cxn modelId="{292FC2C2-934C-4289-926B-5EFD20D6604A}" type="presParOf" srcId="{86A1BCC3-968D-4250-8846-63CB9DD4970A}" destId="{83758AD0-F46C-4E6C-B061-603314A1BEA0}" srcOrd="1" destOrd="0" presId="urn:microsoft.com/office/officeart/2005/8/layout/orgChart1"/>
    <dgm:cxn modelId="{5C0CA144-1127-4C02-8BA8-A8441AFE2AB8}" type="presParOf" srcId="{86A1BCC3-968D-4250-8846-63CB9DD4970A}" destId="{F0598508-A7FE-4078-9F99-086A46D468F7}" srcOrd="2" destOrd="0" presId="urn:microsoft.com/office/officeart/2005/8/layout/orgChart1"/>
    <dgm:cxn modelId="{9F764156-3631-46F7-A18D-DDAEFBC2F478}" type="presParOf" srcId="{4622350C-C45E-4666-BD36-BC5966B53604}" destId="{91982385-C211-4505-A6AF-57C34CA221E8}" srcOrd="4" destOrd="0" presId="urn:microsoft.com/office/officeart/2005/8/layout/orgChart1"/>
    <dgm:cxn modelId="{16493B97-8FC1-419E-BC8B-C22484773984}" type="presParOf" srcId="{4622350C-C45E-4666-BD36-BC5966B53604}" destId="{85408209-A151-48CC-8705-7193E1B9F395}" srcOrd="5" destOrd="0" presId="urn:microsoft.com/office/officeart/2005/8/layout/orgChart1"/>
    <dgm:cxn modelId="{53F2EFB3-2373-4AF8-A48B-C634FA90E8C3}" type="presParOf" srcId="{85408209-A151-48CC-8705-7193E1B9F395}" destId="{5D81EAF6-CE6A-4A6D-B7A3-ABD3E30C2765}" srcOrd="0" destOrd="0" presId="urn:microsoft.com/office/officeart/2005/8/layout/orgChart1"/>
    <dgm:cxn modelId="{855A8921-194D-4D88-B74B-BFA65BEF6A46}" type="presParOf" srcId="{5D81EAF6-CE6A-4A6D-B7A3-ABD3E30C2765}" destId="{A1AE8635-6C9F-487E-A863-A3831D8F292E}" srcOrd="0" destOrd="0" presId="urn:microsoft.com/office/officeart/2005/8/layout/orgChart1"/>
    <dgm:cxn modelId="{DCC644B6-18F8-46B3-8376-06C194503591}" type="presParOf" srcId="{5D81EAF6-CE6A-4A6D-B7A3-ABD3E30C2765}" destId="{9CBE679E-C08D-478E-8BE3-92FB8C805D12}" srcOrd="1" destOrd="0" presId="urn:microsoft.com/office/officeart/2005/8/layout/orgChart1"/>
    <dgm:cxn modelId="{D024C1AC-1C4F-461F-9185-8474E2F7BD5E}" type="presParOf" srcId="{85408209-A151-48CC-8705-7193E1B9F395}" destId="{C58C8362-0CF9-4CB3-8524-18015FF533A3}" srcOrd="1" destOrd="0" presId="urn:microsoft.com/office/officeart/2005/8/layout/orgChart1"/>
    <dgm:cxn modelId="{D8BE5E25-33CF-438D-978A-3C954F7DE4FC}" type="presParOf" srcId="{85408209-A151-48CC-8705-7193E1B9F395}" destId="{D5B98024-1E95-4B5B-B9C7-A6DA695B1FB7}" srcOrd="2" destOrd="0" presId="urn:microsoft.com/office/officeart/2005/8/layout/orgChart1"/>
    <dgm:cxn modelId="{7D1C0F01-DA02-46FA-B5DD-C4C1019CAFB0}" type="presParOf" srcId="{4622350C-C45E-4666-BD36-BC5966B53604}" destId="{4D82D98E-0ECB-49C7-86D1-FC2B906791CE}" srcOrd="6" destOrd="0" presId="urn:microsoft.com/office/officeart/2005/8/layout/orgChart1"/>
    <dgm:cxn modelId="{B6D3A30B-D10B-4207-9268-580702105405}" type="presParOf" srcId="{4622350C-C45E-4666-BD36-BC5966B53604}" destId="{787AAC49-23F1-4B57-B4E4-3FBEDBBA994B}" srcOrd="7" destOrd="0" presId="urn:microsoft.com/office/officeart/2005/8/layout/orgChart1"/>
    <dgm:cxn modelId="{287072CF-897D-4468-AED0-50AF67CF9C70}" type="presParOf" srcId="{787AAC49-23F1-4B57-B4E4-3FBEDBBA994B}" destId="{76D8F7CB-A1A0-44E0-AC2D-118F23740874}" srcOrd="0" destOrd="0" presId="urn:microsoft.com/office/officeart/2005/8/layout/orgChart1"/>
    <dgm:cxn modelId="{288C930B-8809-423C-8B6E-9412152C1897}" type="presParOf" srcId="{76D8F7CB-A1A0-44E0-AC2D-118F23740874}" destId="{A9B0DA41-9061-4A60-BF76-FE2873D76BA2}" srcOrd="0" destOrd="0" presId="urn:microsoft.com/office/officeart/2005/8/layout/orgChart1"/>
    <dgm:cxn modelId="{71052BA0-A7A9-439C-B100-42F60370F66F}" type="presParOf" srcId="{76D8F7CB-A1A0-44E0-AC2D-118F23740874}" destId="{A704DA54-0271-4E98-84C8-BB175C705593}" srcOrd="1" destOrd="0" presId="urn:microsoft.com/office/officeart/2005/8/layout/orgChart1"/>
    <dgm:cxn modelId="{D207C611-6264-4435-8DC7-6ADF77FCCD68}" type="presParOf" srcId="{787AAC49-23F1-4B57-B4E4-3FBEDBBA994B}" destId="{7EE085AF-8998-498B-89CF-F9348AF6A9A5}" srcOrd="1" destOrd="0" presId="urn:microsoft.com/office/officeart/2005/8/layout/orgChart1"/>
    <dgm:cxn modelId="{68B2B52E-299E-411A-99EE-7B534326D76A}" type="presParOf" srcId="{787AAC49-23F1-4B57-B4E4-3FBEDBBA994B}" destId="{D6D8BB2E-D34E-4CDC-A1DF-5D3B94302092}" srcOrd="2" destOrd="0" presId="urn:microsoft.com/office/officeart/2005/8/layout/orgChart1"/>
    <dgm:cxn modelId="{8208A46F-29B7-42DD-B501-E83664BFF361}" type="presParOf" srcId="{8485A7DA-68AC-48B1-9F66-AE5F114DBCC1}" destId="{22F9D16F-9666-4EFD-AB2B-49B64F0928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B5CDCC-8D7E-4BAE-91C2-382FFD6B1E7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B31D8609-80A0-45D0-B620-6C60BD9865DB}">
      <dgm:prSet phldrT="[טקסט]" phldr="1"/>
      <dgm:spPr/>
      <dgm:t>
        <a:bodyPr/>
        <a:lstStyle/>
        <a:p>
          <a:pPr rtl="1"/>
          <a:endParaRPr lang="he-IL"/>
        </a:p>
      </dgm:t>
    </dgm:pt>
    <dgm:pt modelId="{182F006F-79DA-42A0-B585-D2E9A77F562E}" type="parTrans" cxnId="{8607C247-BBAF-43E5-9613-91548F586741}">
      <dgm:prSet/>
      <dgm:spPr/>
      <dgm:t>
        <a:bodyPr/>
        <a:lstStyle/>
        <a:p>
          <a:pPr rtl="1"/>
          <a:endParaRPr lang="he-IL"/>
        </a:p>
      </dgm:t>
    </dgm:pt>
    <dgm:pt modelId="{CDCBC23F-5990-49F3-B3E4-0D180837F7EB}" type="sibTrans" cxnId="{8607C247-BBAF-43E5-9613-91548F586741}">
      <dgm:prSet/>
      <dgm:spPr/>
      <dgm:t>
        <a:bodyPr/>
        <a:lstStyle/>
        <a:p>
          <a:pPr rtl="1"/>
          <a:endParaRPr lang="he-IL"/>
        </a:p>
      </dgm:t>
    </dgm:pt>
    <dgm:pt modelId="{572A9FD3-E866-4012-8C41-82F5C9786D16}">
      <dgm:prSet phldrT="[טקסט]"/>
      <dgm:spPr/>
      <dgm:t>
        <a:bodyPr/>
        <a:lstStyle/>
        <a:p>
          <a:pPr rtl="1"/>
          <a:r>
            <a:rPr lang="he-IL" dirty="0"/>
            <a:t>חומרי ניקוי</a:t>
          </a:r>
        </a:p>
      </dgm:t>
    </dgm:pt>
    <dgm:pt modelId="{9F61F100-5761-4A04-A363-CFADA1FE160D}" type="parTrans" cxnId="{408FB23A-B511-47D7-9288-D6483B20053E}">
      <dgm:prSet/>
      <dgm:spPr/>
      <dgm:t>
        <a:bodyPr/>
        <a:lstStyle/>
        <a:p>
          <a:pPr rtl="1"/>
          <a:endParaRPr lang="he-IL"/>
        </a:p>
      </dgm:t>
    </dgm:pt>
    <dgm:pt modelId="{9A274A31-2BB5-4A6C-988E-3B8190D2465D}" type="sibTrans" cxnId="{408FB23A-B511-47D7-9288-D6483B20053E}">
      <dgm:prSet/>
      <dgm:spPr/>
      <dgm:t>
        <a:bodyPr/>
        <a:lstStyle/>
        <a:p>
          <a:pPr rtl="1"/>
          <a:endParaRPr lang="he-IL"/>
        </a:p>
      </dgm:t>
    </dgm:pt>
    <dgm:pt modelId="{36B3833F-81F1-42E2-95BB-AD7B3377B938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A1C27FE8-A839-47C5-A1D5-A23CA2E13850}" type="parTrans" cxnId="{B5EC4F1B-DCE8-466D-A562-84940972C2B7}">
      <dgm:prSet/>
      <dgm:spPr/>
      <dgm:t>
        <a:bodyPr/>
        <a:lstStyle/>
        <a:p>
          <a:pPr rtl="1"/>
          <a:endParaRPr lang="he-IL"/>
        </a:p>
      </dgm:t>
    </dgm:pt>
    <dgm:pt modelId="{62080F8D-6CA2-4BFB-B8DE-1E2B5D6D8E59}" type="sibTrans" cxnId="{B5EC4F1B-DCE8-466D-A562-84940972C2B7}">
      <dgm:prSet/>
      <dgm:spPr/>
      <dgm:t>
        <a:bodyPr/>
        <a:lstStyle/>
        <a:p>
          <a:pPr rtl="1"/>
          <a:endParaRPr lang="he-IL"/>
        </a:p>
      </dgm:t>
    </dgm:pt>
    <dgm:pt modelId="{87836891-81A4-4359-8F2D-47651D07607B}">
      <dgm:prSet phldrT="[טקסט]"/>
      <dgm:spPr/>
      <dgm:t>
        <a:bodyPr/>
        <a:lstStyle/>
        <a:p>
          <a:pPr rtl="1"/>
          <a:r>
            <a:rPr lang="he-IL" dirty="0"/>
            <a:t>מים זורמים פושרים</a:t>
          </a:r>
        </a:p>
      </dgm:t>
    </dgm:pt>
    <dgm:pt modelId="{8F62796D-7BA2-4794-BB8B-6CCAAC095300}" type="parTrans" cxnId="{CB87AE1C-C7EF-4A3E-809C-069C6B400ED3}">
      <dgm:prSet/>
      <dgm:spPr/>
      <dgm:t>
        <a:bodyPr/>
        <a:lstStyle/>
        <a:p>
          <a:pPr rtl="1"/>
          <a:endParaRPr lang="he-IL"/>
        </a:p>
      </dgm:t>
    </dgm:pt>
    <dgm:pt modelId="{7512CC6F-04C8-4562-8B42-547829093274}" type="sibTrans" cxnId="{CB87AE1C-C7EF-4A3E-809C-069C6B400ED3}">
      <dgm:prSet/>
      <dgm:spPr/>
      <dgm:t>
        <a:bodyPr/>
        <a:lstStyle/>
        <a:p>
          <a:pPr rtl="1"/>
          <a:endParaRPr lang="he-IL"/>
        </a:p>
      </dgm:t>
    </dgm:pt>
    <dgm:pt modelId="{905BF13D-2028-4C7B-A047-3E9ED0BBA4BA}">
      <dgm:prSet phldrT="[טקסט]" phldr="1"/>
      <dgm:spPr>
        <a:blipFill rotWithShape="0">
          <a:blip xmlns:r="http://schemas.openxmlformats.org/officeDocument/2006/relationships" r:embed="rId1"/>
          <a:srcRect/>
          <a:stretch>
            <a:fillRect l="-22000" r="-22000"/>
          </a:stretch>
        </a:blipFill>
      </dgm:spPr>
      <dgm:t>
        <a:bodyPr/>
        <a:lstStyle/>
        <a:p>
          <a:pPr rtl="1"/>
          <a:endParaRPr lang="he-IL" dirty="0"/>
        </a:p>
      </dgm:t>
    </dgm:pt>
    <dgm:pt modelId="{AA72E84A-053B-49BE-A6D9-448DE69D704B}" type="parTrans" cxnId="{ECE7BF4B-C707-4C2E-B26C-5AD58E235D0F}">
      <dgm:prSet/>
      <dgm:spPr/>
      <dgm:t>
        <a:bodyPr/>
        <a:lstStyle/>
        <a:p>
          <a:pPr rtl="1"/>
          <a:endParaRPr lang="he-IL"/>
        </a:p>
      </dgm:t>
    </dgm:pt>
    <dgm:pt modelId="{2F6E0319-5D7C-4A3A-8A4A-FE19095B0187}" type="sibTrans" cxnId="{ECE7BF4B-C707-4C2E-B26C-5AD58E235D0F}">
      <dgm:prSet/>
      <dgm:spPr/>
      <dgm:t>
        <a:bodyPr/>
        <a:lstStyle/>
        <a:p>
          <a:pPr rtl="1"/>
          <a:endParaRPr lang="he-IL"/>
        </a:p>
      </dgm:t>
    </dgm:pt>
    <dgm:pt modelId="{03A57255-449F-41DE-8E99-09DFACC4159F}">
      <dgm:prSet phldrT="[טקסט]"/>
      <dgm:spPr/>
      <dgm:t>
        <a:bodyPr/>
        <a:lstStyle/>
        <a:p>
          <a:pPr rtl="1"/>
          <a:r>
            <a:rPr lang="he-IL" dirty="0"/>
            <a:t>פניה לבי"ח במקרה של כוויה גדולה</a:t>
          </a:r>
        </a:p>
      </dgm:t>
    </dgm:pt>
    <dgm:pt modelId="{A8E032DA-75B4-4AF8-86F4-FFD3C69EBD5A}" type="parTrans" cxnId="{F0F1E827-9759-4B16-8BCB-802CDA265910}">
      <dgm:prSet/>
      <dgm:spPr/>
      <dgm:t>
        <a:bodyPr/>
        <a:lstStyle/>
        <a:p>
          <a:pPr rtl="1"/>
          <a:endParaRPr lang="he-IL"/>
        </a:p>
      </dgm:t>
    </dgm:pt>
    <dgm:pt modelId="{18CF4B44-0588-461A-94C0-D7D92D2320C2}" type="sibTrans" cxnId="{F0F1E827-9759-4B16-8BCB-802CDA265910}">
      <dgm:prSet/>
      <dgm:spPr/>
      <dgm:t>
        <a:bodyPr/>
        <a:lstStyle/>
        <a:p>
          <a:pPr rtl="1"/>
          <a:endParaRPr lang="he-IL"/>
        </a:p>
      </dgm:t>
    </dgm:pt>
    <dgm:pt modelId="{85EEB28C-E209-4013-A733-A8521E21D95A}" type="pres">
      <dgm:prSet presAssocID="{16B5CDCC-8D7E-4BAE-91C2-382FFD6B1E72}" presName="rootnode" presStyleCnt="0">
        <dgm:presLayoutVars>
          <dgm:chMax/>
          <dgm:chPref/>
          <dgm:dir/>
          <dgm:animLvl val="lvl"/>
        </dgm:presLayoutVars>
      </dgm:prSet>
      <dgm:spPr/>
    </dgm:pt>
    <dgm:pt modelId="{C863715E-4696-4840-A1B8-BE2B64AE3858}" type="pres">
      <dgm:prSet presAssocID="{B31D8609-80A0-45D0-B620-6C60BD9865DB}" presName="composite" presStyleCnt="0"/>
      <dgm:spPr/>
    </dgm:pt>
    <dgm:pt modelId="{986BACA9-2097-4669-BFCD-578527A33054}" type="pres">
      <dgm:prSet presAssocID="{B31D8609-80A0-45D0-B620-6C60BD9865DB}" presName="bentUpArrow1" presStyleLbl="alignImgPlace1" presStyleIdx="0" presStyleCnt="2"/>
      <dgm:spPr/>
    </dgm:pt>
    <dgm:pt modelId="{C07C12C1-D0B4-46E2-A368-F45CDD83E8D5}" type="pres">
      <dgm:prSet presAssocID="{B31D8609-80A0-45D0-B620-6C60BD9865D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A454B4D6-516B-4B53-B4CD-C79AF3E81907}" type="pres">
      <dgm:prSet presAssocID="{B31D8609-80A0-45D0-B620-6C60BD9865DB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D25FEC01-EA81-4A5F-9FC7-94DABAE6ACAE}" type="pres">
      <dgm:prSet presAssocID="{CDCBC23F-5990-49F3-B3E4-0D180837F7EB}" presName="sibTrans" presStyleCnt="0"/>
      <dgm:spPr/>
    </dgm:pt>
    <dgm:pt modelId="{5FE9FC68-DA7B-4B05-8281-8C6DFAA57DB1}" type="pres">
      <dgm:prSet presAssocID="{36B3833F-81F1-42E2-95BB-AD7B3377B938}" presName="composite" presStyleCnt="0"/>
      <dgm:spPr/>
    </dgm:pt>
    <dgm:pt modelId="{D6A2AA0F-8E87-4EFB-85BC-4BFAEEFD5E75}" type="pres">
      <dgm:prSet presAssocID="{36B3833F-81F1-42E2-95BB-AD7B3377B938}" presName="bentUpArrow1" presStyleLbl="alignImgPlace1" presStyleIdx="1" presStyleCnt="2"/>
      <dgm:spPr/>
    </dgm:pt>
    <dgm:pt modelId="{3C4E1FCF-6695-426D-A1AE-B9F3C634B38B}" type="pres">
      <dgm:prSet presAssocID="{36B3833F-81F1-42E2-95BB-AD7B3377B938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07C7B968-C323-4CE7-81B2-2FE7C7CAEE4D}" type="pres">
      <dgm:prSet presAssocID="{36B3833F-81F1-42E2-95BB-AD7B3377B938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2F7DAE2-CEB2-47C3-9EE8-C13AA44CD4CB}" type="pres">
      <dgm:prSet presAssocID="{62080F8D-6CA2-4BFB-B8DE-1E2B5D6D8E59}" presName="sibTrans" presStyleCnt="0"/>
      <dgm:spPr/>
    </dgm:pt>
    <dgm:pt modelId="{BA4B2781-1105-4559-9C19-6FC6832F8F98}" type="pres">
      <dgm:prSet presAssocID="{905BF13D-2028-4C7B-A047-3E9ED0BBA4BA}" presName="composite" presStyleCnt="0"/>
      <dgm:spPr/>
    </dgm:pt>
    <dgm:pt modelId="{12B1EDC1-AB11-45BC-A8E7-14DEE395A321}" type="pres">
      <dgm:prSet presAssocID="{905BF13D-2028-4C7B-A047-3E9ED0BBA4BA}" presName="ParentText" presStyleLbl="node1" presStyleIdx="2" presStyleCnt="3" custScaleX="88998" custLinFactNeighborX="-408" custLinFactNeighborY="7674">
        <dgm:presLayoutVars>
          <dgm:chMax val="1"/>
          <dgm:chPref val="1"/>
          <dgm:bulletEnabled val="1"/>
        </dgm:presLayoutVars>
      </dgm:prSet>
      <dgm:spPr/>
    </dgm:pt>
    <dgm:pt modelId="{F1DE04AF-991D-460E-A945-237F1D1305EF}" type="pres">
      <dgm:prSet presAssocID="{905BF13D-2028-4C7B-A047-3E9ED0BBA4BA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5EC4F1B-DCE8-466D-A562-84940972C2B7}" srcId="{16B5CDCC-8D7E-4BAE-91C2-382FFD6B1E72}" destId="{36B3833F-81F1-42E2-95BB-AD7B3377B938}" srcOrd="1" destOrd="0" parTransId="{A1C27FE8-A839-47C5-A1D5-A23CA2E13850}" sibTransId="{62080F8D-6CA2-4BFB-B8DE-1E2B5D6D8E59}"/>
    <dgm:cxn modelId="{CB87AE1C-C7EF-4A3E-809C-069C6B400ED3}" srcId="{36B3833F-81F1-42E2-95BB-AD7B3377B938}" destId="{87836891-81A4-4359-8F2D-47651D07607B}" srcOrd="0" destOrd="0" parTransId="{8F62796D-7BA2-4794-BB8B-6CCAAC095300}" sibTransId="{7512CC6F-04C8-4562-8B42-547829093274}"/>
    <dgm:cxn modelId="{F0F1E827-9759-4B16-8BCB-802CDA265910}" srcId="{905BF13D-2028-4C7B-A047-3E9ED0BBA4BA}" destId="{03A57255-449F-41DE-8E99-09DFACC4159F}" srcOrd="0" destOrd="0" parTransId="{A8E032DA-75B4-4AF8-86F4-FFD3C69EBD5A}" sibTransId="{18CF4B44-0588-461A-94C0-D7D92D2320C2}"/>
    <dgm:cxn modelId="{8FE7622C-8C9E-4627-BF37-5EEE6C63C15F}" type="presOf" srcId="{36B3833F-81F1-42E2-95BB-AD7B3377B938}" destId="{3C4E1FCF-6695-426D-A1AE-B9F3C634B38B}" srcOrd="0" destOrd="0" presId="urn:microsoft.com/office/officeart/2005/8/layout/StepDownProcess"/>
    <dgm:cxn modelId="{404BD531-4218-498A-8BAC-41B8A9E5092E}" type="presOf" srcId="{03A57255-449F-41DE-8E99-09DFACC4159F}" destId="{F1DE04AF-991D-460E-A945-237F1D1305EF}" srcOrd="0" destOrd="0" presId="urn:microsoft.com/office/officeart/2005/8/layout/StepDownProcess"/>
    <dgm:cxn modelId="{12D58738-9D9C-48CD-A6DF-AEA3E38D2B51}" type="presOf" srcId="{905BF13D-2028-4C7B-A047-3E9ED0BBA4BA}" destId="{12B1EDC1-AB11-45BC-A8E7-14DEE395A321}" srcOrd="0" destOrd="0" presId="urn:microsoft.com/office/officeart/2005/8/layout/StepDownProcess"/>
    <dgm:cxn modelId="{408FB23A-B511-47D7-9288-D6483B20053E}" srcId="{B31D8609-80A0-45D0-B620-6C60BD9865DB}" destId="{572A9FD3-E866-4012-8C41-82F5C9786D16}" srcOrd="0" destOrd="0" parTransId="{9F61F100-5761-4A04-A363-CFADA1FE160D}" sibTransId="{9A274A31-2BB5-4A6C-988E-3B8190D2465D}"/>
    <dgm:cxn modelId="{8607C247-BBAF-43E5-9613-91548F586741}" srcId="{16B5CDCC-8D7E-4BAE-91C2-382FFD6B1E72}" destId="{B31D8609-80A0-45D0-B620-6C60BD9865DB}" srcOrd="0" destOrd="0" parTransId="{182F006F-79DA-42A0-B585-D2E9A77F562E}" sibTransId="{CDCBC23F-5990-49F3-B3E4-0D180837F7EB}"/>
    <dgm:cxn modelId="{EE823E4A-F28C-46B2-A84D-5FEBC2C2ED4B}" type="presOf" srcId="{16B5CDCC-8D7E-4BAE-91C2-382FFD6B1E72}" destId="{85EEB28C-E209-4013-A733-A8521E21D95A}" srcOrd="0" destOrd="0" presId="urn:microsoft.com/office/officeart/2005/8/layout/StepDownProcess"/>
    <dgm:cxn modelId="{ECE7BF4B-C707-4C2E-B26C-5AD58E235D0F}" srcId="{16B5CDCC-8D7E-4BAE-91C2-382FFD6B1E72}" destId="{905BF13D-2028-4C7B-A047-3E9ED0BBA4BA}" srcOrd="2" destOrd="0" parTransId="{AA72E84A-053B-49BE-A6D9-448DE69D704B}" sibTransId="{2F6E0319-5D7C-4A3A-8A4A-FE19095B0187}"/>
    <dgm:cxn modelId="{C2C4E56B-84A5-4DA5-A413-57EE91B9D903}" type="presOf" srcId="{572A9FD3-E866-4012-8C41-82F5C9786D16}" destId="{A454B4D6-516B-4B53-B4CD-C79AF3E81907}" srcOrd="0" destOrd="0" presId="urn:microsoft.com/office/officeart/2005/8/layout/StepDownProcess"/>
    <dgm:cxn modelId="{7F46736D-EF22-4BD1-ACEE-A7D164447494}" type="presOf" srcId="{87836891-81A4-4359-8F2D-47651D07607B}" destId="{07C7B968-C323-4CE7-81B2-2FE7C7CAEE4D}" srcOrd="0" destOrd="0" presId="urn:microsoft.com/office/officeart/2005/8/layout/StepDownProcess"/>
    <dgm:cxn modelId="{FA657884-2C8B-46DE-A9A1-8A7FCCDFD015}" type="presOf" srcId="{B31D8609-80A0-45D0-B620-6C60BD9865DB}" destId="{C07C12C1-D0B4-46E2-A368-F45CDD83E8D5}" srcOrd="0" destOrd="0" presId="urn:microsoft.com/office/officeart/2005/8/layout/StepDownProcess"/>
    <dgm:cxn modelId="{DF031A9E-55C7-4D7E-BAFA-CAD43FE3BA9A}" type="presParOf" srcId="{85EEB28C-E209-4013-A733-A8521E21D95A}" destId="{C863715E-4696-4840-A1B8-BE2B64AE3858}" srcOrd="0" destOrd="0" presId="urn:microsoft.com/office/officeart/2005/8/layout/StepDownProcess"/>
    <dgm:cxn modelId="{006F4F4F-1999-4411-9A36-3D01C0D55027}" type="presParOf" srcId="{C863715E-4696-4840-A1B8-BE2B64AE3858}" destId="{986BACA9-2097-4669-BFCD-578527A33054}" srcOrd="0" destOrd="0" presId="urn:microsoft.com/office/officeart/2005/8/layout/StepDownProcess"/>
    <dgm:cxn modelId="{3C1E0AC5-65A4-4814-8BD6-40519E60384B}" type="presParOf" srcId="{C863715E-4696-4840-A1B8-BE2B64AE3858}" destId="{C07C12C1-D0B4-46E2-A368-F45CDD83E8D5}" srcOrd="1" destOrd="0" presId="urn:microsoft.com/office/officeart/2005/8/layout/StepDownProcess"/>
    <dgm:cxn modelId="{DEAC5E3F-AA65-45B4-9C6B-2EFF1E87A084}" type="presParOf" srcId="{C863715E-4696-4840-A1B8-BE2B64AE3858}" destId="{A454B4D6-516B-4B53-B4CD-C79AF3E81907}" srcOrd="2" destOrd="0" presId="urn:microsoft.com/office/officeart/2005/8/layout/StepDownProcess"/>
    <dgm:cxn modelId="{6C1ED99D-572E-402F-BD59-FF3D80961983}" type="presParOf" srcId="{85EEB28C-E209-4013-A733-A8521E21D95A}" destId="{D25FEC01-EA81-4A5F-9FC7-94DABAE6ACAE}" srcOrd="1" destOrd="0" presId="urn:microsoft.com/office/officeart/2005/8/layout/StepDownProcess"/>
    <dgm:cxn modelId="{E1A09BCD-0E5C-467E-82AD-9E67AF16401E}" type="presParOf" srcId="{85EEB28C-E209-4013-A733-A8521E21D95A}" destId="{5FE9FC68-DA7B-4B05-8281-8C6DFAA57DB1}" srcOrd="2" destOrd="0" presId="urn:microsoft.com/office/officeart/2005/8/layout/StepDownProcess"/>
    <dgm:cxn modelId="{358FC38A-DC01-4389-8130-F2CC24A44E41}" type="presParOf" srcId="{5FE9FC68-DA7B-4B05-8281-8C6DFAA57DB1}" destId="{D6A2AA0F-8E87-4EFB-85BC-4BFAEEFD5E75}" srcOrd="0" destOrd="0" presId="urn:microsoft.com/office/officeart/2005/8/layout/StepDownProcess"/>
    <dgm:cxn modelId="{B9FA981D-1BF0-4E16-90C5-D7FD0030B1F3}" type="presParOf" srcId="{5FE9FC68-DA7B-4B05-8281-8C6DFAA57DB1}" destId="{3C4E1FCF-6695-426D-A1AE-B9F3C634B38B}" srcOrd="1" destOrd="0" presId="urn:microsoft.com/office/officeart/2005/8/layout/StepDownProcess"/>
    <dgm:cxn modelId="{857A9837-1472-46C2-82A8-5353188F62FE}" type="presParOf" srcId="{5FE9FC68-DA7B-4B05-8281-8C6DFAA57DB1}" destId="{07C7B968-C323-4CE7-81B2-2FE7C7CAEE4D}" srcOrd="2" destOrd="0" presId="urn:microsoft.com/office/officeart/2005/8/layout/StepDownProcess"/>
    <dgm:cxn modelId="{A23C5B58-85EE-483E-9989-9D723AC90C64}" type="presParOf" srcId="{85EEB28C-E209-4013-A733-A8521E21D95A}" destId="{62F7DAE2-CEB2-47C3-9EE8-C13AA44CD4CB}" srcOrd="3" destOrd="0" presId="urn:microsoft.com/office/officeart/2005/8/layout/StepDownProcess"/>
    <dgm:cxn modelId="{BC5FEE2E-9F9C-404F-994F-70166AEDE449}" type="presParOf" srcId="{85EEB28C-E209-4013-A733-A8521E21D95A}" destId="{BA4B2781-1105-4559-9C19-6FC6832F8F98}" srcOrd="4" destOrd="0" presId="urn:microsoft.com/office/officeart/2005/8/layout/StepDownProcess"/>
    <dgm:cxn modelId="{BB461C5B-94FC-440D-A7C8-7FF1F8F3B9D0}" type="presParOf" srcId="{BA4B2781-1105-4559-9C19-6FC6832F8F98}" destId="{12B1EDC1-AB11-45BC-A8E7-14DEE395A321}" srcOrd="0" destOrd="0" presId="urn:microsoft.com/office/officeart/2005/8/layout/StepDownProcess"/>
    <dgm:cxn modelId="{E92F0BAE-CCCA-4D53-8796-43FABD44EF60}" type="presParOf" srcId="{BA4B2781-1105-4559-9C19-6FC6832F8F98}" destId="{F1DE04AF-991D-460E-A945-237F1D1305EF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1A17C-2C9B-4790-A432-26FDA4EAE679}">
      <dsp:nvSpPr>
        <dsp:cNvPr id="0" name=""/>
        <dsp:cNvSpPr/>
      </dsp:nvSpPr>
      <dsp:spPr>
        <a:xfrm rot="5400000">
          <a:off x="1607472" y="1682951"/>
          <a:ext cx="1574544" cy="205935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336B6-4463-425D-86DE-3C2F14B67650}">
      <dsp:nvSpPr>
        <dsp:cNvPr id="0" name=""/>
        <dsp:cNvSpPr/>
      </dsp:nvSpPr>
      <dsp:spPr>
        <a:xfrm>
          <a:off x="431367" y="109090"/>
          <a:ext cx="3064842" cy="169384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400" kern="1200" dirty="0"/>
        </a:p>
      </dsp:txBody>
      <dsp:txXfrm>
        <a:off x="514069" y="191792"/>
        <a:ext cx="2899438" cy="1528445"/>
      </dsp:txXfrm>
    </dsp:sp>
    <dsp:sp modelId="{56977B6B-1D08-4ADC-86EC-D65453FB7187}">
      <dsp:nvSpPr>
        <dsp:cNvPr id="0" name=""/>
        <dsp:cNvSpPr/>
      </dsp:nvSpPr>
      <dsp:spPr>
        <a:xfrm>
          <a:off x="3674166" y="202999"/>
          <a:ext cx="3080448" cy="1499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e-IL" sz="2300" kern="1200" dirty="0"/>
            <a:t>כוויה מנוזל חם</a:t>
          </a:r>
        </a:p>
      </dsp:txBody>
      <dsp:txXfrm>
        <a:off x="3674166" y="202999"/>
        <a:ext cx="3080448" cy="1499566"/>
      </dsp:txXfrm>
    </dsp:sp>
    <dsp:sp modelId="{3BBD42EC-6FB7-4E5F-8AD3-0EBAD22D53D7}">
      <dsp:nvSpPr>
        <dsp:cNvPr id="0" name=""/>
        <dsp:cNvSpPr/>
      </dsp:nvSpPr>
      <dsp:spPr>
        <a:xfrm rot="5400000">
          <a:off x="4187965" y="3899699"/>
          <a:ext cx="1574544" cy="179256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8B05-8A38-464E-A822-9F9FD1826BB0}">
      <dsp:nvSpPr>
        <dsp:cNvPr id="0" name=""/>
        <dsp:cNvSpPr/>
      </dsp:nvSpPr>
      <dsp:spPr>
        <a:xfrm>
          <a:off x="3451628" y="2060664"/>
          <a:ext cx="2650606" cy="185533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000" kern="1200" dirty="0"/>
        </a:p>
      </dsp:txBody>
      <dsp:txXfrm>
        <a:off x="3542214" y="2151250"/>
        <a:ext cx="2469434" cy="1674166"/>
      </dsp:txXfrm>
    </dsp:sp>
    <dsp:sp modelId="{9F580C22-FB88-4713-8C11-9CD3ACA49ADC}">
      <dsp:nvSpPr>
        <dsp:cNvPr id="0" name=""/>
        <dsp:cNvSpPr/>
      </dsp:nvSpPr>
      <dsp:spPr>
        <a:xfrm>
          <a:off x="5914213" y="2219946"/>
          <a:ext cx="3494828" cy="1499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e-IL" sz="2300" kern="1200" dirty="0"/>
            <a:t>שטיפה במים זורמים פושרים</a:t>
          </a:r>
        </a:p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e-IL" sz="2300" kern="1200" dirty="0"/>
            <a:t> 15 דקות</a:t>
          </a:r>
        </a:p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e-IL" sz="2300" kern="1200" dirty="0"/>
            <a:t> ומשחה נגד כוויות</a:t>
          </a:r>
        </a:p>
      </dsp:txBody>
      <dsp:txXfrm>
        <a:off x="5914213" y="2219946"/>
        <a:ext cx="3494828" cy="1499566"/>
      </dsp:txXfrm>
    </dsp:sp>
    <dsp:sp modelId="{B464097E-E379-4768-A04E-4BB2FF2AEE6B}">
      <dsp:nvSpPr>
        <dsp:cNvPr id="0" name=""/>
        <dsp:cNvSpPr/>
      </dsp:nvSpPr>
      <dsp:spPr>
        <a:xfrm>
          <a:off x="5884091" y="4119941"/>
          <a:ext cx="2650606" cy="185533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000" kern="1200" dirty="0"/>
        </a:p>
      </dsp:txBody>
      <dsp:txXfrm>
        <a:off x="5974677" y="4210527"/>
        <a:ext cx="2469434" cy="16741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2D98E-0ECB-49C7-86D1-FC2B906791CE}">
      <dsp:nvSpPr>
        <dsp:cNvPr id="0" name=""/>
        <dsp:cNvSpPr/>
      </dsp:nvSpPr>
      <dsp:spPr>
        <a:xfrm>
          <a:off x="5047311" y="702599"/>
          <a:ext cx="94276" cy="301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336"/>
              </a:lnTo>
              <a:lnTo>
                <a:pt x="94276" y="80336"/>
              </a:lnTo>
              <a:lnTo>
                <a:pt x="94276" y="3017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982385-C211-4505-A6AF-57C34CA221E8}">
      <dsp:nvSpPr>
        <dsp:cNvPr id="0" name=""/>
        <dsp:cNvSpPr/>
      </dsp:nvSpPr>
      <dsp:spPr>
        <a:xfrm>
          <a:off x="5047311" y="702599"/>
          <a:ext cx="3806717" cy="2931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9798"/>
              </a:lnTo>
              <a:lnTo>
                <a:pt x="3806717" y="2709798"/>
              </a:lnTo>
              <a:lnTo>
                <a:pt x="3806717" y="29312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13269-01AA-4841-B0FF-1040DEBF806A}">
      <dsp:nvSpPr>
        <dsp:cNvPr id="0" name=""/>
        <dsp:cNvSpPr/>
      </dsp:nvSpPr>
      <dsp:spPr>
        <a:xfrm>
          <a:off x="5047311" y="702599"/>
          <a:ext cx="94265" cy="28331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1705"/>
              </a:lnTo>
              <a:lnTo>
                <a:pt x="94265" y="2611705"/>
              </a:lnTo>
              <a:lnTo>
                <a:pt x="94265" y="28331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E9F257-3AAF-42BF-94D7-5D15EA9478D5}">
      <dsp:nvSpPr>
        <dsp:cNvPr id="0" name=""/>
        <dsp:cNvSpPr/>
      </dsp:nvSpPr>
      <dsp:spPr>
        <a:xfrm>
          <a:off x="1142902" y="702599"/>
          <a:ext cx="3904409" cy="2895746"/>
        </a:xfrm>
        <a:custGeom>
          <a:avLst/>
          <a:gdLst/>
          <a:ahLst/>
          <a:cxnLst/>
          <a:rect l="0" t="0" r="0" b="0"/>
          <a:pathLst>
            <a:path>
              <a:moveTo>
                <a:pt x="3904409" y="0"/>
              </a:moveTo>
              <a:lnTo>
                <a:pt x="3904409" y="2674317"/>
              </a:lnTo>
              <a:lnTo>
                <a:pt x="0" y="2674317"/>
              </a:lnTo>
              <a:lnTo>
                <a:pt x="0" y="28957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20F733-4501-4B1C-89B4-0234B8403DDE}">
      <dsp:nvSpPr>
        <dsp:cNvPr id="0" name=""/>
        <dsp:cNvSpPr/>
      </dsp:nvSpPr>
      <dsp:spPr>
        <a:xfrm>
          <a:off x="3375615" y="173077"/>
          <a:ext cx="3343392" cy="5295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כוויות מאש</a:t>
          </a:r>
        </a:p>
      </dsp:txBody>
      <dsp:txXfrm>
        <a:off x="3375615" y="173077"/>
        <a:ext cx="3343392" cy="529521"/>
      </dsp:txXfrm>
    </dsp:sp>
    <dsp:sp modelId="{F2FBE32B-36BA-44AF-B887-DCD26560DB48}">
      <dsp:nvSpPr>
        <dsp:cNvPr id="0" name=""/>
        <dsp:cNvSpPr/>
      </dsp:nvSpPr>
      <dsp:spPr>
        <a:xfrm>
          <a:off x="88477" y="3598346"/>
          <a:ext cx="2108850" cy="1748310"/>
        </a:xfrm>
        <a:prstGeom prst="rect">
          <a:avLst/>
        </a:prstGeom>
        <a:blipFill rotWithShape="0">
          <a:blip xmlns:r="http://schemas.openxmlformats.org/officeDocument/2006/relationships" r:embed="rId1"/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600" kern="1200" dirty="0"/>
        </a:p>
      </dsp:txBody>
      <dsp:txXfrm>
        <a:off x="88477" y="3598346"/>
        <a:ext cx="2108850" cy="1748310"/>
      </dsp:txXfrm>
    </dsp:sp>
    <dsp:sp modelId="{3558A3AA-8422-4BCD-877F-B00B3DCA80E4}">
      <dsp:nvSpPr>
        <dsp:cNvPr id="0" name=""/>
        <dsp:cNvSpPr/>
      </dsp:nvSpPr>
      <dsp:spPr>
        <a:xfrm>
          <a:off x="4087152" y="3535734"/>
          <a:ext cx="2108850" cy="18109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600" kern="1200"/>
        </a:p>
      </dsp:txBody>
      <dsp:txXfrm>
        <a:off x="4087152" y="3535734"/>
        <a:ext cx="2108850" cy="1810922"/>
      </dsp:txXfrm>
    </dsp:sp>
    <dsp:sp modelId="{A1AE8635-6C9F-487E-A863-A3831D8F292E}">
      <dsp:nvSpPr>
        <dsp:cNvPr id="0" name=""/>
        <dsp:cNvSpPr/>
      </dsp:nvSpPr>
      <dsp:spPr>
        <a:xfrm>
          <a:off x="7505008" y="3633827"/>
          <a:ext cx="2698041" cy="1431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600" kern="1200" dirty="0"/>
        </a:p>
      </dsp:txBody>
      <dsp:txXfrm>
        <a:off x="7505008" y="3633827"/>
        <a:ext cx="2698041" cy="1431150"/>
      </dsp:txXfrm>
    </dsp:sp>
    <dsp:sp modelId="{A9B0DA41-9061-4A60-BF76-FE2873D76BA2}">
      <dsp:nvSpPr>
        <dsp:cNvPr id="0" name=""/>
        <dsp:cNvSpPr/>
      </dsp:nvSpPr>
      <dsp:spPr>
        <a:xfrm>
          <a:off x="4123572" y="1004365"/>
          <a:ext cx="2036031" cy="1937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600" kern="1200" dirty="0"/>
        </a:p>
      </dsp:txBody>
      <dsp:txXfrm>
        <a:off x="4123572" y="1004365"/>
        <a:ext cx="2036031" cy="19376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BACA9-2097-4669-BFCD-578527A33054}">
      <dsp:nvSpPr>
        <dsp:cNvPr id="0" name=""/>
        <dsp:cNvSpPr/>
      </dsp:nvSpPr>
      <dsp:spPr>
        <a:xfrm rot="5400000">
          <a:off x="390366" y="3789306"/>
          <a:ext cx="1447242" cy="164763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7C12C1-D0B4-46E2-A368-F45CDD83E8D5}">
      <dsp:nvSpPr>
        <dsp:cNvPr id="0" name=""/>
        <dsp:cNvSpPr/>
      </dsp:nvSpPr>
      <dsp:spPr>
        <a:xfrm>
          <a:off x="6935" y="2185009"/>
          <a:ext cx="2436304" cy="17053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5100" kern="1200"/>
        </a:p>
      </dsp:txBody>
      <dsp:txXfrm>
        <a:off x="90198" y="2268272"/>
        <a:ext cx="2269778" cy="1538808"/>
      </dsp:txXfrm>
    </dsp:sp>
    <dsp:sp modelId="{A454B4D6-516B-4B53-B4CD-C79AF3E81907}">
      <dsp:nvSpPr>
        <dsp:cNvPr id="0" name=""/>
        <dsp:cNvSpPr/>
      </dsp:nvSpPr>
      <dsp:spPr>
        <a:xfrm>
          <a:off x="2443239" y="2347651"/>
          <a:ext cx="1771935" cy="1378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700" kern="1200" dirty="0"/>
            <a:t>חומרי ניקוי</a:t>
          </a:r>
        </a:p>
      </dsp:txBody>
      <dsp:txXfrm>
        <a:off x="2443239" y="2347651"/>
        <a:ext cx="1771935" cy="1378326"/>
      </dsp:txXfrm>
    </dsp:sp>
    <dsp:sp modelId="{D6A2AA0F-8E87-4EFB-85BC-4BFAEEFD5E75}">
      <dsp:nvSpPr>
        <dsp:cNvPr id="0" name=""/>
        <dsp:cNvSpPr/>
      </dsp:nvSpPr>
      <dsp:spPr>
        <a:xfrm rot="5400000">
          <a:off x="2410321" y="5704959"/>
          <a:ext cx="1447242" cy="164763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4E1FCF-6695-426D-A1AE-B9F3C634B38B}">
      <dsp:nvSpPr>
        <dsp:cNvPr id="0" name=""/>
        <dsp:cNvSpPr/>
      </dsp:nvSpPr>
      <dsp:spPr>
        <a:xfrm>
          <a:off x="2026890" y="4100661"/>
          <a:ext cx="2436304" cy="17053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5100" kern="1200" dirty="0"/>
        </a:p>
      </dsp:txBody>
      <dsp:txXfrm>
        <a:off x="2110153" y="4183924"/>
        <a:ext cx="2269778" cy="1538808"/>
      </dsp:txXfrm>
    </dsp:sp>
    <dsp:sp modelId="{07C7B968-C323-4CE7-81B2-2FE7C7CAEE4D}">
      <dsp:nvSpPr>
        <dsp:cNvPr id="0" name=""/>
        <dsp:cNvSpPr/>
      </dsp:nvSpPr>
      <dsp:spPr>
        <a:xfrm>
          <a:off x="4463194" y="4263304"/>
          <a:ext cx="1771935" cy="1378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700" kern="1200" dirty="0"/>
            <a:t>מים זורמים פושרים</a:t>
          </a:r>
        </a:p>
      </dsp:txBody>
      <dsp:txXfrm>
        <a:off x="4463194" y="4263304"/>
        <a:ext cx="1771935" cy="1378326"/>
      </dsp:txXfrm>
    </dsp:sp>
    <dsp:sp modelId="{12B1EDC1-AB11-45BC-A8E7-14DEE395A321}">
      <dsp:nvSpPr>
        <dsp:cNvPr id="0" name=""/>
        <dsp:cNvSpPr/>
      </dsp:nvSpPr>
      <dsp:spPr>
        <a:xfrm>
          <a:off x="4036905" y="6147182"/>
          <a:ext cx="2168262" cy="1705334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1"/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4500" kern="1200" dirty="0"/>
        </a:p>
      </dsp:txBody>
      <dsp:txXfrm>
        <a:off x="4120168" y="6230445"/>
        <a:ext cx="2001736" cy="1538808"/>
      </dsp:txXfrm>
    </dsp:sp>
    <dsp:sp modelId="{F1DE04AF-991D-460E-A945-237F1D1305EF}">
      <dsp:nvSpPr>
        <dsp:cNvPr id="0" name=""/>
        <dsp:cNvSpPr/>
      </dsp:nvSpPr>
      <dsp:spPr>
        <a:xfrm>
          <a:off x="6349129" y="6178957"/>
          <a:ext cx="1771935" cy="1378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300" kern="1200" dirty="0"/>
            <a:t>פניה לבי"ח במקרה של כוויה גדולה</a:t>
          </a:r>
        </a:p>
      </dsp:txBody>
      <dsp:txXfrm>
        <a:off x="6349129" y="6178957"/>
        <a:ext cx="1771935" cy="1378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49624C2-3047-4B19-A78C-6A6FED842C63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1275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84CAE91-A08C-44A5-8C87-068B9090D3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165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CAE91-A08C-44A5-8C87-068B9090D3E2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3612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העור</a:t>
            </a:r>
          </a:p>
          <a:p>
            <a:r>
              <a:rPr lang="he-IL" dirty="0"/>
              <a:t>העור הוא הרקמה שמפרידה בין פנים הגוף לבין הסביבה החיצונית. הוא הגבול של הגוף שלנו.</a:t>
            </a:r>
          </a:p>
          <a:p>
            <a:r>
              <a:rPr lang="he-IL" dirty="0"/>
              <a:t>לעור יש חשיבות רבה בהגנה על גופנו, בשמירה על חום הגוף ובקליטת מידע מהסביבה החיצונית:</a:t>
            </a:r>
          </a:p>
          <a:p>
            <a:r>
              <a:rPr lang="he-IL" dirty="0"/>
              <a:t>העור מגן על הגוף מפני חדירה של חומרים זרים, חיידקים וגורמי מחלות.</a:t>
            </a:r>
          </a:p>
          <a:p>
            <a:r>
              <a:rPr lang="he-IL" dirty="0"/>
              <a:t>העור מונע איבוד מים מתוך הגוף ועל ידי כך מגן עלינו מפני התייבשות.</a:t>
            </a:r>
          </a:p>
          <a:p>
            <a:r>
              <a:rPr lang="he-IL" dirty="0"/>
              <a:t>העור משמש </a:t>
            </a:r>
            <a:r>
              <a:rPr lang="he-IL" dirty="0" err="1"/>
              <a:t>לויסות</a:t>
            </a:r>
            <a:r>
              <a:rPr lang="he-IL" dirty="0"/>
              <a:t> של חום הגוף. ויסות זה נעשה בעיקר באמצעות בלוטות הזיעה.</a:t>
            </a:r>
          </a:p>
          <a:p>
            <a:r>
              <a:rPr lang="he-IL" dirty="0"/>
              <a:t>בעור יש תאי עצב שקולטים גירויים מהסביבה כגון: חום ולחץ.</a:t>
            </a:r>
          </a:p>
          <a:p>
            <a:endParaRPr lang="he-IL" dirty="0"/>
          </a:p>
          <a:p>
            <a:r>
              <a:rPr lang="he-IL" dirty="0"/>
              <a:t>שאלה 1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5693A-CE81-4D68-A347-BC77EBA657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61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99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ט"ז/טבת/תשפ"ב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07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4207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56153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4F41-CBF9-40A8-B3C1-0A6A35180408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6057-1F8F-4392-AD12-E73C4A14F8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778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44880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418729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329508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 userDrawn="1"/>
        </p:nvSpPr>
        <p:spPr>
          <a:xfrm>
            <a:off x="152312" y="5888513"/>
            <a:ext cx="1887523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6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1F4B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1F4B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1F4B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7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46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3687" cy="6412787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9765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4107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3904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2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11" Type="http://schemas.openxmlformats.org/officeDocument/2006/relationships/image" Target="../media/image26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25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med.co.il/disease-1256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e.kahoot.it/share/02001096-d8a0-4021-a39c-7f6df620a1c8" TargetMode="Externa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922278" y="45843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e-IL" sz="6000" b="1" dirty="0">
                <a:solidFill>
                  <a:srgbClr val="2B296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מניעת כוויות</a:t>
            </a:r>
            <a:endParaRPr lang="he-IL" sz="2800" dirty="0"/>
          </a:p>
        </p:txBody>
      </p:sp>
      <p:sp>
        <p:nvSpPr>
          <p:cNvPr id="3" name="מלבן 2"/>
          <p:cNvSpPr/>
          <p:nvPr/>
        </p:nvSpPr>
        <p:spPr>
          <a:xfrm>
            <a:off x="2572299" y="1345527"/>
            <a:ext cx="27959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600" dirty="0">
                <a:solidFill>
                  <a:srgbClr val="2B296D"/>
                </a:solidFill>
                <a:latin typeface="Arial" panose="020B0604020202020204" pitchFamily="34" charset="0"/>
              </a:rPr>
              <a:t>מצגת לתיכונים</a:t>
            </a:r>
            <a:endParaRPr lang="he-IL" sz="36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8863185-CB19-43F6-AE1D-5997BA377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09" t="75595" r="54531" b="9595"/>
          <a:stretch/>
        </p:blipFill>
        <p:spPr>
          <a:xfrm>
            <a:off x="1208314" y="5383899"/>
            <a:ext cx="4384221" cy="1015664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67E8A3B-D186-4DDC-8662-AB15982F0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256" y="4409721"/>
            <a:ext cx="5596478" cy="131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pic>
        <p:nvPicPr>
          <p:cNvPr id="2049" name="תמונה 1">
            <a:extLst>
              <a:ext uri="{FF2B5EF4-FFF2-40B4-BE49-F238E27FC236}">
                <a16:creationId xmlns:a16="http://schemas.microsoft.com/office/drawing/2014/main" id="{8E048E3C-6C23-4864-9108-D41BCEED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957" y="5590921"/>
            <a:ext cx="2196490" cy="80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FB6E0286-1C6F-4332-BCD5-C0EDEBC735C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368256" y="4541059"/>
            <a:ext cx="55964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766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972B9ABE-0E81-47FA-89E4-6BE7D69A3A9A}"/>
              </a:ext>
            </a:extLst>
          </p:cNvPr>
          <p:cNvSpPr txBox="1">
            <a:spLocks/>
          </p:cNvSpPr>
          <p:nvPr/>
        </p:nvSpPr>
        <p:spPr>
          <a:xfrm>
            <a:off x="1267926" y="1888831"/>
            <a:ext cx="9656147" cy="377762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he-IL" sz="3200" dirty="0"/>
              <a:t>פגיעה בשלמות רקמת העור כתוצאה מ: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  חום-יתר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  קור-יתר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  התחשמלות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  חומרים כימיים</a:t>
            </a:r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85CB132B-41BA-4650-864D-1ADBCD17BDE5}"/>
              </a:ext>
            </a:extLst>
          </p:cNvPr>
          <p:cNvSpPr txBox="1">
            <a:spLocks/>
          </p:cNvSpPr>
          <p:nvPr/>
        </p:nvSpPr>
        <p:spPr>
          <a:xfrm>
            <a:off x="2592925" y="607941"/>
            <a:ext cx="8911687" cy="128089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dirty="0">
                <a:cs typeface="+mn-cs"/>
              </a:rPr>
              <a:t>מהי כוויה?</a:t>
            </a:r>
            <a:endParaRPr lang="en-US" dirty="0">
              <a:cs typeface="+mn-cs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55" b="89655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063950"/>
            <a:ext cx="6264729" cy="418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68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21A7394B-F2F9-4C8B-B505-48AB8025D3D8}"/>
              </a:ext>
            </a:extLst>
          </p:cNvPr>
          <p:cNvSpPr txBox="1">
            <a:spLocks/>
          </p:cNvSpPr>
          <p:nvPr/>
        </p:nvSpPr>
        <p:spPr>
          <a:xfrm>
            <a:off x="7479521" y="291953"/>
            <a:ext cx="4307338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6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עזרו</a:t>
            </a:r>
            <a:r>
              <a:rPr lang="en-US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לנו</a:t>
            </a:r>
            <a:r>
              <a:rPr lang="en-US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לעשות</a:t>
            </a:r>
            <a:r>
              <a:rPr lang="en-US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שינוי</a:t>
            </a:r>
            <a:r>
              <a:rPr lang="en-US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pic>
        <p:nvPicPr>
          <p:cNvPr id="3" name="Picture 8" descr="תוצאת תמונה עבור ‪little boy cooking‬‏">
            <a:extLst>
              <a:ext uri="{FF2B5EF4-FFF2-40B4-BE49-F238E27FC236}">
                <a16:creationId xmlns:a16="http://schemas.microsoft.com/office/drawing/2014/main" id="{F49930AB-93E9-4A40-B46E-A7BE44AA6D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r="723" b="-3"/>
          <a:stretch/>
        </p:blipFill>
        <p:spPr bwMode="auto">
          <a:xfrm>
            <a:off x="2934173" y="2988389"/>
            <a:ext cx="3792336" cy="27102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תוצאת תמונה עבור ‪child holds burning kettle‬‏">
            <a:extLst>
              <a:ext uri="{FF2B5EF4-FFF2-40B4-BE49-F238E27FC236}">
                <a16:creationId xmlns:a16="http://schemas.microsoft.com/office/drawing/2014/main" id="{985FC08F-5E27-428C-87D0-110171838F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9" r="1069" b="-3"/>
          <a:stretch/>
        </p:blipFill>
        <p:spPr bwMode="auto">
          <a:xfrm>
            <a:off x="519416" y="405572"/>
            <a:ext cx="4361217" cy="3351505"/>
          </a:xfrm>
          <a:custGeom>
            <a:avLst/>
            <a:gdLst/>
            <a:ahLst/>
            <a:cxnLst/>
            <a:rect l="l" t="t" r="r" b="b"/>
            <a:pathLst>
              <a:path w="4113439" h="3161093">
                <a:moveTo>
                  <a:pt x="0" y="0"/>
                </a:moveTo>
                <a:lnTo>
                  <a:pt x="4113439" y="0"/>
                </a:lnTo>
                <a:lnTo>
                  <a:pt x="4113439" y="2344272"/>
                </a:lnTo>
                <a:lnTo>
                  <a:pt x="2157387" y="2344272"/>
                </a:lnTo>
                <a:lnTo>
                  <a:pt x="2157387" y="3161093"/>
                </a:lnTo>
                <a:lnTo>
                  <a:pt x="0" y="3161093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תוצאת תמונה עבור ‪little girl with hot drink‬‏">
            <a:extLst>
              <a:ext uri="{FF2B5EF4-FFF2-40B4-BE49-F238E27FC236}">
                <a16:creationId xmlns:a16="http://schemas.microsoft.com/office/drawing/2014/main" id="{6978D040-CC63-4400-8342-5B1C40252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2" r="26761" b="-1"/>
          <a:stretch/>
        </p:blipFill>
        <p:spPr bwMode="auto">
          <a:xfrm>
            <a:off x="4522206" y="405572"/>
            <a:ext cx="2204303" cy="24854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0E412DA4-3EB2-4B82-99BD-8B3D932F8F23}"/>
              </a:ext>
            </a:extLst>
          </p:cNvPr>
          <p:cNvSpPr txBox="1"/>
          <p:nvPr/>
        </p:nvSpPr>
        <p:spPr>
          <a:xfrm>
            <a:off x="8033098" y="1443841"/>
            <a:ext cx="363948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he-IL" sz="2800" dirty="0">
                <a:solidFill>
                  <a:srgbClr val="002060"/>
                </a:solidFill>
              </a:rPr>
              <a:t>אלפי ילדים נכווים כל שנה</a:t>
            </a:r>
            <a:endParaRPr lang="en-US" sz="2800" dirty="0">
              <a:solidFill>
                <a:srgbClr val="002060"/>
              </a:solidFill>
            </a:endParaRPr>
          </a:p>
          <a:p>
            <a:pPr algn="r">
              <a:lnSpc>
                <a:spcPct val="100000"/>
              </a:lnSpc>
            </a:pPr>
            <a:r>
              <a:rPr lang="he-IL" sz="2800" dirty="0">
                <a:solidFill>
                  <a:srgbClr val="CC0099"/>
                </a:solidFill>
              </a:rPr>
              <a:t>רוב הילדים שנכווים הם בגילאי 0-4</a:t>
            </a:r>
            <a:endParaRPr lang="en-US" sz="2800" dirty="0">
              <a:solidFill>
                <a:srgbClr val="CC0099"/>
              </a:solidFill>
            </a:endParaRPr>
          </a:p>
          <a:p>
            <a:pPr algn="r">
              <a:lnSpc>
                <a:spcPct val="100000"/>
              </a:lnSpc>
            </a:pPr>
            <a:r>
              <a:rPr lang="he-IL" sz="2800" dirty="0">
                <a:solidFill>
                  <a:srgbClr val="009900"/>
                </a:solidFill>
              </a:rPr>
              <a:t>רוב המקרים קורים בבית, בעיקר במטבח</a:t>
            </a:r>
            <a:endParaRPr lang="en-US" sz="2800" dirty="0">
              <a:solidFill>
                <a:srgbClr val="009900"/>
              </a:solidFill>
            </a:endParaRPr>
          </a:p>
          <a:p>
            <a:pPr algn="r">
              <a:lnSpc>
                <a:spcPct val="100000"/>
              </a:lnSpc>
              <a:spcAft>
                <a:spcPts val="3600"/>
              </a:spcAft>
            </a:pPr>
            <a:r>
              <a:rPr lang="he-IL" sz="2800" dirty="0">
                <a:solidFill>
                  <a:srgbClr val="FF0000"/>
                </a:solidFill>
              </a:rPr>
              <a:t>כוויות בילדים מסוכנות במיוחד וגורמים לילדים סבל רב!</a:t>
            </a:r>
          </a:p>
        </p:txBody>
      </p:sp>
    </p:spTree>
    <p:extLst>
      <p:ext uri="{BB962C8B-B14F-4D97-AF65-F5344CB8AC3E}">
        <p14:creationId xmlns:p14="http://schemas.microsoft.com/office/powerpoint/2010/main" val="684002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834B110-0A83-44BA-9646-24F6D382D0D7}"/>
              </a:ext>
            </a:extLst>
          </p:cNvPr>
          <p:cNvSpPr txBox="1">
            <a:spLocks/>
          </p:cNvSpPr>
          <p:nvPr/>
        </p:nvSpPr>
        <p:spPr>
          <a:xfrm>
            <a:off x="2835993" y="1092064"/>
            <a:ext cx="8915400" cy="3777622"/>
          </a:xfrm>
          <a:prstGeom prst="rect">
            <a:avLst/>
          </a:prstGeom>
        </p:spPr>
        <p:txBody>
          <a:bodyPr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600"/>
              <a:t>הידעתם?</a:t>
            </a:r>
          </a:p>
          <a:p>
            <a:pPr lvl="1"/>
            <a:r>
              <a:rPr lang="he-IL" sz="3200"/>
              <a:t>העור הוא האיבר הכי גדול בגוף האדם!</a:t>
            </a:r>
          </a:p>
          <a:p>
            <a:pPr lvl="1"/>
            <a:r>
              <a:rPr lang="he-IL" sz="3200"/>
              <a:t>הוא מכסה כמעט את כל הגוף ותופס 15% ממשקלו</a:t>
            </a:r>
          </a:p>
          <a:p>
            <a:pPr lvl="1"/>
            <a:r>
              <a:rPr lang="he-IL" sz="3200"/>
              <a:t>העור מורכב מ-3 שכבות עיקריות:</a:t>
            </a:r>
          </a:p>
          <a:p>
            <a:pPr lvl="1"/>
            <a:endParaRPr lang="en-US" sz="32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84EB3ED-25D9-471B-848B-B387D7AF3C1B}"/>
              </a:ext>
            </a:extLst>
          </p:cNvPr>
          <p:cNvSpPr txBox="1">
            <a:spLocks/>
          </p:cNvSpPr>
          <p:nvPr/>
        </p:nvSpPr>
        <p:spPr>
          <a:xfrm>
            <a:off x="2200543" y="227863"/>
            <a:ext cx="8911687" cy="128089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>
                <a:cs typeface="+mn-cs"/>
              </a:rPr>
              <a:t>עור האדם</a:t>
            </a:r>
            <a:endParaRPr lang="en-US" dirty="0">
              <a:cs typeface="+mn-cs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64" l="0" r="100000">
                        <a14:foregroundMark x1="46104" y1="91826" x2="66558" y2="858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9608" y="2539821"/>
            <a:ext cx="3558751" cy="424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575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685D7B4A-0BC7-4FBF-90A1-C5301C81CFE9}"/>
              </a:ext>
            </a:extLst>
          </p:cNvPr>
          <p:cNvSpPr txBox="1">
            <a:spLocks/>
          </p:cNvSpPr>
          <p:nvPr/>
        </p:nvSpPr>
        <p:spPr>
          <a:xfrm>
            <a:off x="496115" y="1473982"/>
            <a:ext cx="5123529" cy="37592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000" b="1" dirty="0"/>
              <a:t>דרגה ראשונה</a:t>
            </a:r>
            <a:r>
              <a:rPr lang="he-IL" sz="2000" dirty="0"/>
              <a:t>-פגיעה באפידרמיס</a:t>
            </a:r>
            <a:br>
              <a:rPr lang="en-US" sz="2000" dirty="0"/>
            </a:br>
            <a:r>
              <a:rPr lang="he-IL" sz="2000" b="1" dirty="0"/>
              <a:t>עור אדום ויבש ,כאב</a:t>
            </a:r>
          </a:p>
          <a:p>
            <a:endParaRPr lang="he-IL" sz="2000" dirty="0"/>
          </a:p>
          <a:p>
            <a:r>
              <a:rPr lang="he-IL" sz="2000" b="1" dirty="0"/>
              <a:t>דרגה שנייה</a:t>
            </a:r>
            <a:r>
              <a:rPr lang="he-IL" sz="2000" dirty="0"/>
              <a:t>-פגיעה באפידרמיס וחלק מהדרמיס </a:t>
            </a:r>
            <a:br>
              <a:rPr lang="en-US" sz="2000" dirty="0"/>
            </a:br>
            <a:r>
              <a:rPr lang="he-IL" sz="2000" b="1" dirty="0"/>
              <a:t>אודם , שלפוחיות, עור לח, כאבים, בצקות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e-IL" sz="2000" dirty="0"/>
          </a:p>
          <a:p>
            <a:r>
              <a:rPr lang="he-IL" sz="2000" b="1" dirty="0"/>
              <a:t>דרגה שלישית</a:t>
            </a:r>
            <a:r>
              <a:rPr lang="he-IL" sz="2000" dirty="0"/>
              <a:t>-פגיעה מתחת לדרמיס</a:t>
            </a:r>
            <a:br>
              <a:rPr lang="en-US" sz="2000" dirty="0"/>
            </a:br>
            <a:endParaRPr lang="en-US" sz="2000" dirty="0"/>
          </a:p>
          <a:p>
            <a:r>
              <a:rPr lang="he-IL" sz="2000" b="1" dirty="0"/>
              <a:t>דרגה רביעי</a:t>
            </a:r>
            <a:r>
              <a:rPr lang="he-IL" sz="2000" dirty="0"/>
              <a:t>ת-פגיעה בכל שכבות העור, השומן, שריר, עצם, אברים פנימיים</a:t>
            </a:r>
            <a:endParaRPr lang="en-US" sz="2000" dirty="0"/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A1943A35-AF56-457C-94F0-3578D2E1EACC}"/>
              </a:ext>
            </a:extLst>
          </p:cNvPr>
          <p:cNvSpPr txBox="1">
            <a:spLocks/>
          </p:cNvSpPr>
          <p:nvPr/>
        </p:nvSpPr>
        <p:spPr>
          <a:xfrm>
            <a:off x="-100129" y="477019"/>
            <a:ext cx="5527594" cy="1259894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>
                <a:cs typeface="+mn-cs"/>
              </a:rPr>
              <a:t>דרגות הכוויה</a:t>
            </a:r>
            <a:endParaRPr lang="en-US" dirty="0">
              <a:cs typeface="+mn-cs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E210635-6B1F-4404-877A-B305A8B59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544">
                        <a14:foregroundMark x1="92233" y1="51429" x2="92233" y2="56327"/>
                        <a14:foregroundMark x1="94660" y1="44898" x2="93204" y2="518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3241" y="1898255"/>
            <a:ext cx="4227962" cy="5028402"/>
          </a:xfrm>
          <a:prstGeom prst="rect">
            <a:avLst/>
          </a:prstGeom>
        </p:spPr>
      </p:pic>
      <p:sp>
        <p:nvSpPr>
          <p:cNvPr id="5" name="כותרת 1">
            <a:extLst>
              <a:ext uri="{FF2B5EF4-FFF2-40B4-BE49-F238E27FC236}">
                <a16:creationId xmlns:a16="http://schemas.microsoft.com/office/drawing/2014/main" id="{4FCAE8B6-B63D-4956-AA65-5CE223E4C1EB}"/>
              </a:ext>
            </a:extLst>
          </p:cNvPr>
          <p:cNvSpPr txBox="1">
            <a:spLocks/>
          </p:cNvSpPr>
          <p:nvPr/>
        </p:nvSpPr>
        <p:spPr>
          <a:xfrm>
            <a:off x="7500323" y="1252436"/>
            <a:ext cx="3859865" cy="1259894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>
                <a:cs typeface="+mn-cs"/>
              </a:rPr>
              <a:t>שכבות העור</a:t>
            </a:r>
            <a:endParaRPr lang="en-US" dirty="0">
              <a:cs typeface="+mn-cs"/>
            </a:endParaRPr>
          </a:p>
        </p:txBody>
      </p:sp>
      <p:sp>
        <p:nvSpPr>
          <p:cNvPr id="6" name="חץ ימינה 6">
            <a:extLst>
              <a:ext uri="{FF2B5EF4-FFF2-40B4-BE49-F238E27FC236}">
                <a16:creationId xmlns:a16="http://schemas.microsoft.com/office/drawing/2014/main" id="{1DC21AA2-ECA8-49A9-A672-381FFC70047D}"/>
              </a:ext>
            </a:extLst>
          </p:cNvPr>
          <p:cNvSpPr/>
          <p:nvPr/>
        </p:nvSpPr>
        <p:spPr>
          <a:xfrm rot="1753949">
            <a:off x="5606131" y="2289726"/>
            <a:ext cx="2339336" cy="2889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D34FA9A2-3422-475F-B56B-E8C6B8D83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671" y="2916759"/>
            <a:ext cx="2447310" cy="1501111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833C65A-D97C-4C3D-B4E7-205784F16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70543">
            <a:off x="5701526" y="4193692"/>
            <a:ext cx="2337530" cy="143377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BD78B5BA-388C-49C4-963E-F0D4EC87F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51412">
            <a:off x="5762767" y="2494625"/>
            <a:ext cx="2097206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4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3F8B4E28-037F-422E-9742-5244B5C5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169" y="1464164"/>
            <a:ext cx="10370831" cy="469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85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4AB668D-DCF3-417E-BCEE-24E3721A5B96}"/>
              </a:ext>
            </a:extLst>
          </p:cNvPr>
          <p:cNvSpPr txBox="1"/>
          <p:nvPr/>
        </p:nvSpPr>
        <p:spPr>
          <a:xfrm>
            <a:off x="3626511" y="0"/>
            <a:ext cx="78796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7200" b="1" dirty="0">
                <a:solidFill>
                  <a:srgbClr val="FF0000"/>
                </a:solidFill>
              </a:rPr>
              <a:t>טיפול </a:t>
            </a:r>
            <a:r>
              <a:rPr lang="he-IL" sz="7200" b="1" dirty="0" err="1">
                <a:solidFill>
                  <a:srgbClr val="FF0000"/>
                </a:solidFill>
              </a:rPr>
              <a:t>מיידי</a:t>
            </a:r>
            <a:endParaRPr lang="he-IL" sz="7200" b="1" dirty="0">
              <a:solidFill>
                <a:srgbClr val="FF0000"/>
              </a:solidFill>
            </a:endParaRPr>
          </a:p>
          <a:p>
            <a:pPr algn="ctr"/>
            <a:r>
              <a:rPr lang="he-IL" sz="7200" b="1" dirty="0">
                <a:solidFill>
                  <a:srgbClr val="FF0000"/>
                </a:solidFill>
              </a:rPr>
              <a:t>מ</a:t>
            </a:r>
            <a:r>
              <a:rPr lang="he-IL" sz="7200" b="1" dirty="0">
                <a:solidFill>
                  <a:schemeClr val="accent1">
                    <a:lumMod val="75000"/>
                  </a:schemeClr>
                </a:solidFill>
              </a:rPr>
              <a:t>ים </a:t>
            </a:r>
            <a:r>
              <a:rPr lang="he-IL" sz="7200" b="1" dirty="0">
                <a:solidFill>
                  <a:srgbClr val="FF0000"/>
                </a:solidFill>
              </a:rPr>
              <a:t>ז</a:t>
            </a:r>
            <a:r>
              <a:rPr lang="he-IL" sz="7200" b="1" dirty="0">
                <a:solidFill>
                  <a:schemeClr val="accent1">
                    <a:lumMod val="75000"/>
                  </a:schemeClr>
                </a:solidFill>
              </a:rPr>
              <a:t>ורמים </a:t>
            </a:r>
            <a:r>
              <a:rPr lang="he-IL" sz="7200" b="1" dirty="0">
                <a:solidFill>
                  <a:srgbClr val="FF0000"/>
                </a:solidFill>
              </a:rPr>
              <a:t>פ</a:t>
            </a:r>
            <a:r>
              <a:rPr lang="he-IL" sz="7200" b="1" dirty="0">
                <a:solidFill>
                  <a:schemeClr val="accent1">
                    <a:lumMod val="75000"/>
                  </a:schemeClr>
                </a:solidFill>
              </a:rPr>
              <a:t>ושרים</a:t>
            </a:r>
            <a:endParaRPr lang="en-US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A0F31B7-AE3E-4BED-B9EC-2A562D9D99EA}"/>
              </a:ext>
            </a:extLst>
          </p:cNvPr>
          <p:cNvSpPr txBox="1"/>
          <p:nvPr/>
        </p:nvSpPr>
        <p:spPr>
          <a:xfrm>
            <a:off x="2565280" y="6289437"/>
            <a:ext cx="8583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במקרה של כוויות חמורות –מתפנים לטיפול במוקד רפואי</a:t>
            </a:r>
          </a:p>
        </p:txBody>
      </p:sp>
      <p:pic>
        <p:nvPicPr>
          <p:cNvPr id="4" name="Picture 2" descr="תוצאת תמונה עבור ‪child holds burning kettle‬‏">
            <a:extLst>
              <a:ext uri="{FF2B5EF4-FFF2-40B4-BE49-F238E27FC236}">
                <a16:creationId xmlns:a16="http://schemas.microsoft.com/office/drawing/2014/main" id="{5287859E-42A2-4D2F-80B3-E69B12943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605" y="2254906"/>
            <a:ext cx="6754218" cy="3799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BD97CA9-9826-4949-96BE-E4B36E2450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18"/>
          <a:stretch/>
        </p:blipFill>
        <p:spPr>
          <a:xfrm>
            <a:off x="0" y="1003744"/>
            <a:ext cx="4712245" cy="43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12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דיאגרמה 1">
            <a:extLst>
              <a:ext uri="{FF2B5EF4-FFF2-40B4-BE49-F238E27FC236}">
                <a16:creationId xmlns:a16="http://schemas.microsoft.com/office/drawing/2014/main" id="{2E871C19-61E1-4CBC-923E-9279A399FC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7404518"/>
              </p:ext>
            </p:extLst>
          </p:nvPr>
        </p:nvGraphicFramePr>
        <p:xfrm>
          <a:off x="988305" y="112034"/>
          <a:ext cx="9409042" cy="600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תמונה 2">
            <a:extLst>
              <a:ext uri="{FF2B5EF4-FFF2-40B4-BE49-F238E27FC236}">
                <a16:creationId xmlns:a16="http://schemas.microsoft.com/office/drawing/2014/main" id="{568DBFF6-4482-4338-A695-83D9893CC9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0119" y="2349844"/>
            <a:ext cx="2244437" cy="15055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60721344-5D13-4050-BEB0-D57CAE886E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3433" y="379286"/>
            <a:ext cx="2463485" cy="1379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DED80989-428B-4292-8CE5-474BAD473AB7}"/>
              </a:ext>
            </a:extLst>
          </p:cNvPr>
          <p:cNvGrpSpPr/>
          <p:nvPr/>
        </p:nvGrpSpPr>
        <p:grpSpPr>
          <a:xfrm>
            <a:off x="7051776" y="4391310"/>
            <a:ext cx="2351660" cy="1581425"/>
            <a:chOff x="8640417" y="4360308"/>
            <a:chExt cx="2820063" cy="2280102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A9D419EC-4292-4961-B2C3-290346F23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40417" y="4360308"/>
              <a:ext cx="2820063" cy="228010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7" name="Oval 8">
              <a:extLst>
                <a:ext uri="{FF2B5EF4-FFF2-40B4-BE49-F238E27FC236}">
                  <a16:creationId xmlns:a16="http://schemas.microsoft.com/office/drawing/2014/main" id="{CFDA21B2-A500-4E89-B57E-7C6E883B8A43}"/>
                </a:ext>
              </a:extLst>
            </p:cNvPr>
            <p:cNvSpPr/>
            <p:nvPr/>
          </p:nvSpPr>
          <p:spPr>
            <a:xfrm>
              <a:off x="9279016" y="4485012"/>
              <a:ext cx="238539" cy="1187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" name="Star: 6 Points 9">
              <a:extLst>
                <a:ext uri="{FF2B5EF4-FFF2-40B4-BE49-F238E27FC236}">
                  <a16:creationId xmlns:a16="http://schemas.microsoft.com/office/drawing/2014/main" id="{F8A14028-3EA5-4352-853E-5571D8EB76AC}"/>
                </a:ext>
              </a:extLst>
            </p:cNvPr>
            <p:cNvSpPr/>
            <p:nvPr/>
          </p:nvSpPr>
          <p:spPr>
            <a:xfrm>
              <a:off x="9345278" y="4498264"/>
              <a:ext cx="132521" cy="118720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Star: 6 Points 11">
              <a:extLst>
                <a:ext uri="{FF2B5EF4-FFF2-40B4-BE49-F238E27FC236}">
                  <a16:creationId xmlns:a16="http://schemas.microsoft.com/office/drawing/2014/main" id="{B0326FF7-B8FC-4EEC-B943-9BB111BD8E13}"/>
                </a:ext>
              </a:extLst>
            </p:cNvPr>
            <p:cNvSpPr/>
            <p:nvPr/>
          </p:nvSpPr>
          <p:spPr>
            <a:xfrm>
              <a:off x="9451294" y="5000380"/>
              <a:ext cx="132521" cy="118720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" name="Group 13">
            <a:extLst>
              <a:ext uri="{FF2B5EF4-FFF2-40B4-BE49-F238E27FC236}">
                <a16:creationId xmlns:a16="http://schemas.microsoft.com/office/drawing/2014/main" id="{A50D96DE-7A1B-46E4-84CC-15FB3AF5269B}"/>
              </a:ext>
            </a:extLst>
          </p:cNvPr>
          <p:cNvGrpSpPr/>
          <p:nvPr/>
        </p:nvGrpSpPr>
        <p:grpSpPr>
          <a:xfrm>
            <a:off x="8552657" y="4193699"/>
            <a:ext cx="3236905" cy="1499566"/>
            <a:chOff x="3626459" y="202999"/>
            <a:chExt cx="3236905" cy="1499566"/>
          </a:xfrm>
        </p:grpSpPr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34FB42B6-C615-49AF-916A-5D8B0D2EFC03}"/>
                </a:ext>
              </a:extLst>
            </p:cNvPr>
            <p:cNvSpPr/>
            <p:nvPr/>
          </p:nvSpPr>
          <p:spPr>
            <a:xfrm>
              <a:off x="3626459" y="202999"/>
              <a:ext cx="3080448" cy="149956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FC6C50D1-E6EA-48DD-A7BF-64DE433D484A}"/>
                </a:ext>
              </a:extLst>
            </p:cNvPr>
            <p:cNvSpPr txBox="1"/>
            <p:nvPr/>
          </p:nvSpPr>
          <p:spPr>
            <a:xfrm>
              <a:off x="3782916" y="202999"/>
              <a:ext cx="3080448" cy="14995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lvl="1" algn="r" defTabSz="9334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he-IL" sz="2100" dirty="0"/>
                <a:t>בכוויות גדולות פינוי</a:t>
              </a:r>
            </a:p>
            <a:p>
              <a:pPr marL="0" lvl="1" algn="r" defTabSz="9334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he-IL" sz="2100" dirty="0"/>
                <a:t> למוקד רפואי</a:t>
              </a:r>
              <a:endParaRPr lang="he-IL" sz="2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9529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ECD0B5B-7119-44CD-A832-4F519C67173B}"/>
              </a:ext>
            </a:extLst>
          </p:cNvPr>
          <p:cNvSpPr txBox="1">
            <a:spLocks/>
          </p:cNvSpPr>
          <p:nvPr/>
        </p:nvSpPr>
        <p:spPr>
          <a:xfrm>
            <a:off x="4267433" y="947547"/>
            <a:ext cx="5199795" cy="82877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4" name="AutoShape 2" descr="תוצאת תמונה עבור ‪rolling person on fire  illustration‬‏"/>
          <p:cNvSpPr>
            <a:spLocks noChangeAspect="1" noChangeArrowheads="1"/>
          </p:cNvSpPr>
          <p:nvPr/>
        </p:nvSpPr>
        <p:spPr bwMode="auto">
          <a:xfrm>
            <a:off x="901681" y="-5470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2290606325"/>
              </p:ext>
            </p:extLst>
          </p:nvPr>
        </p:nvGraphicFramePr>
        <p:xfrm>
          <a:off x="1725752" y="250095"/>
          <a:ext cx="10283155" cy="6167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תמונה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5195" y="-185723"/>
            <a:ext cx="2143125" cy="214312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4288" y="1255998"/>
            <a:ext cx="2066079" cy="193832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50431" y="3893947"/>
            <a:ext cx="2709313" cy="145278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11"/>
          <a:srcRect l="23573" t="21285" r="22459" b="19336"/>
          <a:stretch/>
        </p:blipFill>
        <p:spPr>
          <a:xfrm>
            <a:off x="5824456" y="3761018"/>
            <a:ext cx="2143476" cy="1949611"/>
          </a:xfrm>
          <a:prstGeom prst="rect">
            <a:avLst/>
          </a:prstGeom>
        </p:spPr>
      </p:pic>
      <p:sp>
        <p:nvSpPr>
          <p:cNvPr id="10" name="AutoShape 4" descr="תוצאת תמונה עבור ‪children hospital illustration‬‏"/>
          <p:cNvSpPr>
            <a:spLocks noChangeAspect="1" noChangeArrowheads="1"/>
          </p:cNvSpPr>
          <p:nvPr/>
        </p:nvSpPr>
        <p:spPr bwMode="auto">
          <a:xfrm>
            <a:off x="1054081" y="9769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42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8482BE8-25B5-4C67-A307-FD7DE34B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355" y="235860"/>
            <a:ext cx="8532603" cy="1325563"/>
          </a:xfrm>
        </p:spPr>
        <p:txBody>
          <a:bodyPr/>
          <a:lstStyle/>
          <a:p>
            <a:pPr algn="ctr"/>
            <a:r>
              <a:rPr lang="he-IL" dirty="0"/>
              <a:t>כווית קור-</a:t>
            </a:r>
            <a:r>
              <a:rPr lang="en-US" dirty="0"/>
              <a:t>frostbite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EFC2C78-389E-4EE5-B9CA-736FFC2A3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/>
          <a:p>
            <a:r>
              <a:rPr lang="he-IL" b="0" i="0" dirty="0">
                <a:solidFill>
                  <a:srgbClr val="444444"/>
                </a:solidFill>
                <a:effectLst/>
                <a:latin typeface="Alef"/>
              </a:rPr>
              <a:t>בחשיפה לקור, טמפרטורת הגוף יורדת, מה שעלול להוביל למצב של </a:t>
            </a:r>
            <a:r>
              <a:rPr lang="he-IL" b="0" i="0" u="sng" dirty="0" err="1">
                <a:solidFill>
                  <a:srgbClr val="00AEEF"/>
                </a:solidFill>
                <a:effectLst/>
                <a:latin typeface="Alef"/>
                <a:hlinkClick r:id="rId2"/>
              </a:rPr>
              <a:t>היפותרמיה</a:t>
            </a:r>
            <a:r>
              <a:rPr lang="he-IL" b="0" i="0" u="sng" dirty="0">
                <a:solidFill>
                  <a:srgbClr val="00AEEF"/>
                </a:solidFill>
                <a:effectLst/>
                <a:latin typeface="Alef"/>
                <a:hlinkClick r:id="rId2"/>
              </a:rPr>
              <a:t> (חום גוף נמוך)</a:t>
            </a:r>
            <a:r>
              <a:rPr lang="he-IL" b="0" i="0" dirty="0">
                <a:solidFill>
                  <a:srgbClr val="444444"/>
                </a:solidFill>
                <a:effectLst/>
                <a:latin typeface="Alef"/>
              </a:rPr>
              <a:t>.</a:t>
            </a:r>
          </a:p>
          <a:p>
            <a:r>
              <a:rPr lang="he-IL" b="0" i="0" dirty="0">
                <a:solidFill>
                  <a:srgbClr val="444444"/>
                </a:solidFill>
                <a:effectLst/>
                <a:latin typeface="Alef"/>
              </a:rPr>
              <a:t> הגוף מנסה לשמור על טמפרטורה שתאפשר להמשיך את הפעילות התקינה שלו, לכן הוא מגביר את זרימת הדם לאיברים חיוניים לתפקודו, </a:t>
            </a:r>
          </a:p>
          <a:p>
            <a:r>
              <a:rPr lang="he-IL" b="0" i="0" dirty="0">
                <a:solidFill>
                  <a:srgbClr val="444444"/>
                </a:solidFill>
                <a:effectLst/>
                <a:latin typeface="Alef"/>
              </a:rPr>
              <a:t>כמו הלב, ומוריד את זרימת הדם לאיברים חיוניים פחות, כמו הגפיים.</a:t>
            </a:r>
            <a:br>
              <a:rPr lang="he-IL" dirty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42030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4BCAF3B-E0C9-4F00-A2E1-F4CE77F4D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993" y="358731"/>
            <a:ext cx="3273042" cy="1457388"/>
          </a:xfrm>
        </p:spPr>
        <p:txBody>
          <a:bodyPr>
            <a:normAutofit/>
          </a:bodyPr>
          <a:lstStyle/>
          <a:p>
            <a:r>
              <a:rPr lang="he-IL" sz="4800" dirty="0">
                <a:solidFill>
                  <a:srgbClr val="EB8E67"/>
                </a:solidFill>
              </a:rPr>
              <a:t>כוויות חשמל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C0EB95D-159A-440E-BB32-C6A308D3F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773" y="1602027"/>
            <a:ext cx="8466451" cy="4055825"/>
          </a:xfrm>
        </p:spPr>
        <p:txBody>
          <a:bodyPr anchor="ctr">
            <a:normAutofit/>
          </a:bodyPr>
          <a:lstStyle/>
          <a:p>
            <a:r>
              <a:rPr lang="he-IL" b="1" i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Open Sans Hebrew"/>
              </a:rPr>
              <a:t>מעבר האנרגיה החשמלית בגוף יוצר נזקים רב-מערכתיים </a:t>
            </a:r>
          </a:p>
          <a:p>
            <a:r>
              <a:rPr lang="he-IL" b="0" i="0" dirty="0">
                <a:solidFill>
                  <a:schemeClr val="tx1"/>
                </a:solidFill>
                <a:effectLst/>
                <a:latin typeface="Open Sans Hebrew"/>
              </a:rPr>
              <a:t>שחלקם בלתי הפיכים. </a:t>
            </a:r>
          </a:p>
          <a:p>
            <a:r>
              <a:rPr lang="he-IL" b="0" i="0" dirty="0">
                <a:solidFill>
                  <a:schemeClr val="tx1"/>
                </a:solidFill>
                <a:effectLst/>
                <a:latin typeface="Open Sans Hebrew"/>
              </a:rPr>
              <a:t>חלק מהנפגעים מתים מיד בזמן הפגיעה,</a:t>
            </a:r>
          </a:p>
          <a:p>
            <a:r>
              <a:rPr lang="he-IL" b="0" i="0" dirty="0">
                <a:solidFill>
                  <a:schemeClr val="tx1"/>
                </a:solidFill>
                <a:effectLst/>
                <a:latin typeface="Open Sans Hebrew"/>
              </a:rPr>
              <a:t> אחרים עלולים לסבול מפגיעות במערכות שונות כגון הלב ומערכת העצבים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Open Sans Hebrew"/>
              </a:rPr>
              <a:t>המרכזית,</a:t>
            </a:r>
            <a:r>
              <a:rPr lang="he-IL" b="1" i="0" dirty="0" err="1">
                <a:solidFill>
                  <a:schemeClr val="tx1"/>
                </a:solidFill>
                <a:effectLst/>
                <a:highlight>
                  <a:srgbClr val="FFFF00"/>
                </a:highlight>
                <a:latin typeface="Open Sans Hebrew"/>
              </a:rPr>
              <a:t>מכוויות</a:t>
            </a:r>
            <a:r>
              <a:rPr lang="he-IL" b="1" i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Open Sans Hebrew"/>
              </a:rPr>
              <a:t> עמוקות</a:t>
            </a:r>
            <a:r>
              <a:rPr lang="he-IL" b="0" i="0" dirty="0">
                <a:solidFill>
                  <a:schemeClr val="tx1"/>
                </a:solidFill>
                <a:effectLst/>
                <a:latin typeface="Open Sans Hebrew"/>
              </a:rPr>
              <a:t>, </a:t>
            </a:r>
          </a:p>
          <a:p>
            <a:r>
              <a:rPr lang="he-IL" b="0" i="0" dirty="0">
                <a:solidFill>
                  <a:schemeClr val="tx1"/>
                </a:solidFill>
                <a:effectLst/>
                <a:latin typeface="Open Sans Hebrew"/>
              </a:rPr>
              <a:t>מנזק שרירי נרחב וגם מחבלות מכניות הנגרמות לנפגע כאשר הוא נופל או מוטח בכוח רב ממקור המתח.</a:t>
            </a:r>
            <a:endParaRPr lang="he-I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845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2147551614"/>
              </p:ext>
            </p:extLst>
          </p:nvPr>
        </p:nvGraphicFramePr>
        <p:xfrm>
          <a:off x="3860745" y="-1526794"/>
          <a:ext cx="8128000" cy="9906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תמונה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434" y="385069"/>
            <a:ext cx="3132056" cy="198964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5605" y="2442032"/>
            <a:ext cx="2512194" cy="1950889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AFA46036-D897-4637-B25C-13FEF4671116}"/>
              </a:ext>
            </a:extLst>
          </p:cNvPr>
          <p:cNvSpPr txBox="1">
            <a:spLocks/>
          </p:cNvSpPr>
          <p:nvPr/>
        </p:nvSpPr>
        <p:spPr>
          <a:xfrm>
            <a:off x="8107373" y="385069"/>
            <a:ext cx="3325431" cy="128089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dirty="0">
                <a:cs typeface="+mn-cs"/>
              </a:rPr>
              <a:t>כוויה כימית</a:t>
            </a: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297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אפשר למנוע את הכוויה  הבאה">
            <a:hlinkClick r:id="" action="ppaction://media"/>
            <a:extLst>
              <a:ext uri="{FF2B5EF4-FFF2-40B4-BE49-F238E27FC236}">
                <a16:creationId xmlns:a16="http://schemas.microsoft.com/office/drawing/2014/main" id="{E57AE438-584D-498D-84B4-5D3B62ED5A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כותרת 1">
            <a:extLst>
              <a:ext uri="{FF2B5EF4-FFF2-40B4-BE49-F238E27FC236}">
                <a16:creationId xmlns:a16="http://schemas.microsoft.com/office/drawing/2014/main" id="{EFD43A8E-239B-4971-A402-E4134AAC6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162" y="1026845"/>
            <a:ext cx="5159230" cy="1325563"/>
          </a:xfrm>
        </p:spPr>
        <p:txBody>
          <a:bodyPr/>
          <a:lstStyle/>
          <a:p>
            <a:r>
              <a:rPr lang="he-IL" dirty="0"/>
              <a:t>משחק </a:t>
            </a:r>
            <a:r>
              <a:rPr lang="he-IL" dirty="0" err="1"/>
              <a:t>קהוט</a:t>
            </a:r>
            <a:r>
              <a:rPr lang="he-IL" dirty="0"/>
              <a:t>-קישור</a:t>
            </a:r>
          </a:p>
        </p:txBody>
      </p:sp>
      <p:sp>
        <p:nvSpPr>
          <p:cNvPr id="14" name="מציין מיקום תוכן 2">
            <a:extLst>
              <a:ext uri="{FF2B5EF4-FFF2-40B4-BE49-F238E27FC236}">
                <a16:creationId xmlns:a16="http://schemas.microsoft.com/office/drawing/2014/main" id="{48AC2FCE-AF28-42E8-83CC-A626B7F7B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970" y="3109243"/>
            <a:ext cx="10928060" cy="122879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https://create.kahoot.it/share/02001096-d8a0-4021-a39c-7f6df620a1c8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56249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6049860-E05C-4C03-BBBC-B2BCEE6BA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8731" y="609600"/>
            <a:ext cx="3582416" cy="1356360"/>
          </a:xfrm>
        </p:spPr>
        <p:txBody>
          <a:bodyPr>
            <a:normAutofit fontScale="90000"/>
          </a:bodyPr>
          <a:lstStyle/>
          <a:p>
            <a:pPr algn="r"/>
            <a:r>
              <a:rPr lang="he-IL" sz="3200" dirty="0"/>
              <a:t>אז אך אתם יכולים להשפיע מה דעתכם?</a:t>
            </a:r>
          </a:p>
        </p:txBody>
      </p:sp>
      <p:pic>
        <p:nvPicPr>
          <p:cNvPr id="5" name="מציין מיקום תוכן 4" descr="רעיון טוב">
            <a:extLst>
              <a:ext uri="{FF2B5EF4-FFF2-40B4-BE49-F238E27FC236}">
                <a16:creationId xmlns:a16="http://schemas.microsoft.com/office/drawing/2014/main" id="{F4988871-03B9-4038-AF99-29E5A04E4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8849" y="683934"/>
            <a:ext cx="2264562" cy="2264562"/>
          </a:xfrm>
          <a:prstGeom prst="rect">
            <a:avLst/>
          </a:prstGeom>
        </p:spPr>
      </p:pic>
      <p:pic>
        <p:nvPicPr>
          <p:cNvPr id="9" name="גרפיקה 8" descr="מוח בתוך ראש">
            <a:extLst>
              <a:ext uri="{FF2B5EF4-FFF2-40B4-BE49-F238E27FC236}">
                <a16:creationId xmlns:a16="http://schemas.microsoft.com/office/drawing/2014/main" id="{F4D99DFC-28D2-4BA6-9881-EFF03BFE4D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722585"/>
            <a:ext cx="2218630" cy="2218630"/>
          </a:xfrm>
          <a:prstGeom prst="rect">
            <a:avLst/>
          </a:prstGeom>
        </p:spPr>
      </p:pic>
      <p:pic>
        <p:nvPicPr>
          <p:cNvPr id="11" name="גרפיקה 10" descr="ראש עם גלגלי שיניים">
            <a:extLst>
              <a:ext uri="{FF2B5EF4-FFF2-40B4-BE49-F238E27FC236}">
                <a16:creationId xmlns:a16="http://schemas.microsoft.com/office/drawing/2014/main" id="{91CA733D-3469-49C3-92E1-FCA54E78B9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8849" y="3382362"/>
            <a:ext cx="2281247" cy="2281247"/>
          </a:xfrm>
          <a:prstGeom prst="rect">
            <a:avLst/>
          </a:prstGeom>
        </p:spPr>
      </p:pic>
      <p:pic>
        <p:nvPicPr>
          <p:cNvPr id="7" name="גרפיקה 6" descr="אורות דולקים">
            <a:extLst>
              <a:ext uri="{FF2B5EF4-FFF2-40B4-BE49-F238E27FC236}">
                <a16:creationId xmlns:a16="http://schemas.microsoft.com/office/drawing/2014/main" id="{4A75FD4B-D982-41FD-83D7-B5429A5BF1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33383" y="3286994"/>
            <a:ext cx="2281247" cy="228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03016"/>
      </p:ext>
    </p:extLst>
  </p:cSld>
  <p:clrMapOvr>
    <a:masterClrMapping/>
  </p:clrMapOvr>
</p:sld>
</file>

<file path=ppt/theme/theme1.xml><?xml version="1.0" encoding="utf-8"?>
<a:theme xmlns:a="http://schemas.openxmlformats.org/drawingml/2006/main" name="9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7077</TotalTime>
  <Words>408</Words>
  <Application>Microsoft Office PowerPoint</Application>
  <PresentationFormat>מסך רחב</PresentationFormat>
  <Paragraphs>64</Paragraphs>
  <Slides>15</Slides>
  <Notes>2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15</vt:i4>
      </vt:variant>
    </vt:vector>
  </HeadingPairs>
  <TitlesOfParts>
    <vt:vector size="26" baseType="lpstr">
      <vt:lpstr>Alef</vt:lpstr>
      <vt:lpstr>Arial</vt:lpstr>
      <vt:lpstr>Calibri</vt:lpstr>
      <vt:lpstr>Calibri Light</vt:lpstr>
      <vt:lpstr>Open Sans Hebrew</vt:lpstr>
      <vt:lpstr>9_ערכת נושא Office</vt:lpstr>
      <vt:lpstr>4_ערכת נושא Office</vt:lpstr>
      <vt:lpstr>6_ערכת נושא Office</vt:lpstr>
      <vt:lpstr>8_ערכת נושא Office</vt:lpstr>
      <vt:lpstr>10_ערכת נושא Office</vt:lpstr>
      <vt:lpstr>7_ערכת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כווית קור-frostbite</vt:lpstr>
      <vt:lpstr>כוויות חשמל</vt:lpstr>
      <vt:lpstr>מצגת של PowerPoint‏</vt:lpstr>
      <vt:lpstr>מצגת של PowerPoint‏</vt:lpstr>
      <vt:lpstr>משחק קהוט-קישור</vt:lpstr>
      <vt:lpstr>אז אך אתם יכולים להשפיע מה דעתכם?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Yoel Hareven</dc:creator>
  <cp:lastModifiedBy>Nurit Michelson</cp:lastModifiedBy>
  <cp:revision>781</cp:revision>
  <cp:lastPrinted>2020-01-08T04:56:12Z</cp:lastPrinted>
  <dcterms:created xsi:type="dcterms:W3CDTF">2019-12-17T07:11:17Z</dcterms:created>
  <dcterms:modified xsi:type="dcterms:W3CDTF">2021-12-20T07:15:25Z</dcterms:modified>
</cp:coreProperties>
</file>