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74" r:id="rId2"/>
    <p:sldMasterId id="2147483699" r:id="rId3"/>
    <p:sldMasterId id="2147483701" r:id="rId4"/>
    <p:sldMasterId id="2147483703" r:id="rId5"/>
    <p:sldMasterId id="2147483706" r:id="rId6"/>
  </p:sldMasterIdLst>
  <p:notesMasterIdLst>
    <p:notesMasterId r:id="rId9"/>
  </p:notesMasterIdLst>
  <p:sldIdLst>
    <p:sldId id="326" r:id="rId7"/>
    <p:sldId id="327" r:id="rId8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00"/>
    <a:srgbClr val="EFD142"/>
    <a:srgbClr val="F1BEA9"/>
    <a:srgbClr val="DE16B3"/>
    <a:srgbClr val="EAF4E4"/>
    <a:srgbClr val="54902B"/>
    <a:srgbClr val="194DD1"/>
    <a:srgbClr val="15D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904192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96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1"/>
          <a:lstStyle>
            <a:lvl1pPr algn="l">
              <a:defRPr sz="1300"/>
            </a:lvl1pPr>
          </a:lstStyle>
          <a:p>
            <a:fld id="{B53981C2-6643-4A46-8AAC-0F86FBA9E7C3}" type="datetimeFigureOut">
              <a:rPr lang="he-IL" smtClean="0"/>
              <a:t>כ"ה/חשון/תשפ"ג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904192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96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1" anchor="b"/>
          <a:lstStyle>
            <a:lvl1pPr algn="l">
              <a:defRPr sz="1300"/>
            </a:lvl1pPr>
          </a:lstStyle>
          <a:p>
            <a:fld id="{40E473AE-AF81-4DFA-A650-A4A0C6DDCF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230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91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7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2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3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4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1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6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8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0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01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7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50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242397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61784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כ"ה/חשון/תשפ"ג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8580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59425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1730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3" y="5888513"/>
            <a:ext cx="1887522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3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r" defTabSz="742950" rtl="1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185738" indent="-185738" algn="r" defTabSz="742950" rtl="1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rgbClr val="1A1F4B"/>
          </a:solidFill>
          <a:latin typeface="+mn-lt"/>
          <a:ea typeface="+mn-ea"/>
          <a:cs typeface="+mn-cs"/>
        </a:defRPr>
      </a:lvl1pPr>
      <a:lvl2pPr marL="5572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rgbClr val="1A1F4B"/>
          </a:solidFill>
          <a:latin typeface="+mn-lt"/>
          <a:ea typeface="+mn-ea"/>
          <a:cs typeface="+mn-cs"/>
        </a:defRPr>
      </a:lvl2pPr>
      <a:lvl3pPr marL="9286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rgbClr val="1A1F4B"/>
          </a:solidFill>
          <a:latin typeface="+mn-lt"/>
          <a:ea typeface="+mn-ea"/>
          <a:cs typeface="+mn-cs"/>
        </a:defRPr>
      </a:lvl3pPr>
      <a:lvl4pPr marL="13001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rgbClr val="1A1F4B"/>
          </a:solidFill>
          <a:latin typeface="+mn-lt"/>
          <a:ea typeface="+mn-ea"/>
          <a:cs typeface="+mn-cs"/>
        </a:defRPr>
      </a:lvl4pPr>
      <a:lvl5pPr marL="16716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rgbClr val="1A1F4B"/>
          </a:solidFill>
          <a:latin typeface="+mn-lt"/>
          <a:ea typeface="+mn-ea"/>
          <a:cs typeface="+mn-cs"/>
        </a:defRPr>
      </a:lvl5pPr>
      <a:lvl6pPr marL="20431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A26D-BCD4-4D65-84BC-A6EB9C32D392}" type="datetimeFigureOut">
              <a:rPr lang="he-IL" smtClean="0"/>
              <a:t>כ"ה/חשון/תשפ"ג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1AB91-B629-4942-82DD-EB5673DD023F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DB1E43AA-FB12-47C3-ABC9-ABEA56A4A62D}"/>
              </a:ext>
            </a:extLst>
          </p:cNvPr>
          <p:cNvSpPr/>
          <p:nvPr userDrawn="1"/>
        </p:nvSpPr>
        <p:spPr>
          <a:xfrm>
            <a:off x="152313" y="5888513"/>
            <a:ext cx="1887522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BEC2EA5B-3175-4690-AE26-443D082A8A4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840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7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581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02025" y="80683"/>
            <a:ext cx="71717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بإمكاننا منع الحروق </a:t>
            </a:r>
            <a:endParaRPr lang="he-IL" sz="40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EEAAE02-10D4-46C7-8DD9-E5655205D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4" r="42336" b="2498"/>
          <a:stretch/>
        </p:blipFill>
        <p:spPr>
          <a:xfrm>
            <a:off x="1984979" y="6382870"/>
            <a:ext cx="2102928" cy="394447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3D343725-1F2C-498B-B44A-A8E2AF7D0403}"/>
              </a:ext>
            </a:extLst>
          </p:cNvPr>
          <p:cNvSpPr txBox="1"/>
          <p:nvPr/>
        </p:nvSpPr>
        <p:spPr>
          <a:xfrm>
            <a:off x="2129678" y="1280921"/>
            <a:ext cx="3916458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600" dirty="0">
                <a:solidFill>
                  <a:srgbClr val="2B296D"/>
                </a:solidFill>
              </a:rPr>
              <a:t>منع الحروق عند الأطفال </a:t>
            </a:r>
            <a:endParaRPr lang="he-IL" sz="3600" dirty="0">
              <a:solidFill>
                <a:srgbClr val="2B29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9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BECC58-CC72-4EAB-BC24-9924A99740A0}"/>
              </a:ext>
            </a:extLst>
          </p:cNvPr>
          <p:cNvSpPr txBox="1">
            <a:spLocks/>
          </p:cNvSpPr>
          <p:nvPr/>
        </p:nvSpPr>
        <p:spPr>
          <a:xfrm>
            <a:off x="2414767" y="349258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b="1" dirty="0">
                <a:cs typeface="+mn-cs"/>
              </a:rPr>
              <a:t>ماذا علينا ان نفعل </a:t>
            </a:r>
            <a:endParaRPr lang="en-US" b="1" dirty="0">
              <a:cs typeface="+mn-cs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DBE1F0A-E452-4D30-BB5F-D5B85389F7CC}"/>
              </a:ext>
            </a:extLst>
          </p:cNvPr>
          <p:cNvSpPr txBox="1"/>
          <p:nvPr/>
        </p:nvSpPr>
        <p:spPr>
          <a:xfrm>
            <a:off x="3446529" y="944719"/>
            <a:ext cx="5819222" cy="40780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5900" b="1" dirty="0">
                <a:ln w="19050">
                  <a:solidFill>
                    <a:schemeClr val="tx1"/>
                  </a:solidFill>
                </a:ln>
                <a:solidFill>
                  <a:srgbClr val="729D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مجف</a:t>
            </a:r>
            <a:endParaRPr lang="he-IL" sz="21600" b="1" dirty="0">
              <a:ln w="19050">
                <a:solidFill>
                  <a:schemeClr val="tx1"/>
                </a:solidFill>
              </a:ln>
              <a:solidFill>
                <a:srgbClr val="729D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B0D8A55-92F3-41EC-A853-7A3BDBFE64B3}"/>
              </a:ext>
            </a:extLst>
          </p:cNvPr>
          <p:cNvSpPr txBox="1"/>
          <p:nvPr/>
        </p:nvSpPr>
        <p:spPr>
          <a:xfrm>
            <a:off x="8623283" y="4233861"/>
            <a:ext cx="160653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مياه 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211D1FA-E76A-42DC-B092-72921434595F}"/>
              </a:ext>
            </a:extLst>
          </p:cNvPr>
          <p:cNvSpPr txBox="1"/>
          <p:nvPr/>
        </p:nvSpPr>
        <p:spPr>
          <a:xfrm>
            <a:off x="5865326" y="4233861"/>
            <a:ext cx="1917513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جارية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DBD3237-A658-4453-897E-5EB7636AE6FF}"/>
              </a:ext>
            </a:extLst>
          </p:cNvPr>
          <p:cNvSpPr txBox="1"/>
          <p:nvPr/>
        </p:nvSpPr>
        <p:spPr>
          <a:xfrm>
            <a:off x="2504474" y="4233861"/>
            <a:ext cx="1904689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فاترة 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329DFA48-3116-4CAA-BA68-8368796A3914}"/>
              </a:ext>
            </a:extLst>
          </p:cNvPr>
          <p:cNvGrpSpPr/>
          <p:nvPr/>
        </p:nvGrpSpPr>
        <p:grpSpPr>
          <a:xfrm>
            <a:off x="0" y="2054528"/>
            <a:ext cx="2675732" cy="3379662"/>
            <a:chOff x="0" y="2054528"/>
            <a:chExt cx="2675732" cy="3379662"/>
          </a:xfrm>
        </p:grpSpPr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E20D4FD9-FE08-4917-8D82-248C9568F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243" b="61815"/>
            <a:stretch/>
          </p:blipFill>
          <p:spPr>
            <a:xfrm>
              <a:off x="0" y="2054528"/>
              <a:ext cx="2675732" cy="2327692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9B19A5E0-C312-4C72-A0FB-204D9FAF3A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96" t="29213" r="58575" b="61589"/>
            <a:stretch/>
          </p:blipFill>
          <p:spPr>
            <a:xfrm>
              <a:off x="1353670" y="4873473"/>
              <a:ext cx="708211" cy="560717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FAFF66FE-0BD0-466D-9998-3E877A12C3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0" t="29213" r="59916" b="61589"/>
            <a:stretch/>
          </p:blipFill>
          <p:spPr>
            <a:xfrm>
              <a:off x="1353669" y="4347488"/>
              <a:ext cx="639323" cy="560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225408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671</TotalTime>
  <Words>15</Words>
  <Application>Microsoft Office PowerPoint</Application>
  <PresentationFormat>מסך רחב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9_ערכת נושא Office</vt:lpstr>
      <vt:lpstr>10_ערכת נושא Office</vt:lpstr>
      <vt:lpstr>11_ערכת נושא Office</vt:lpstr>
      <vt:lpstr>6_ערכת נושא Office</vt:lpstr>
      <vt:lpstr>4_ערכת נושא Office</vt:lpstr>
      <vt:lpstr>7_ערכת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ימית קורן</dc:creator>
  <cp:lastModifiedBy>ימית קורן</cp:lastModifiedBy>
  <cp:revision>29</cp:revision>
  <cp:lastPrinted>2022-10-11T08:06:34Z</cp:lastPrinted>
  <dcterms:created xsi:type="dcterms:W3CDTF">2022-10-10T16:19:34Z</dcterms:created>
  <dcterms:modified xsi:type="dcterms:W3CDTF">2022-11-19T17:01:30Z</dcterms:modified>
</cp:coreProperties>
</file>