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74" r:id="rId2"/>
    <p:sldMasterId id="2147483699" r:id="rId3"/>
    <p:sldMasterId id="2147483701" r:id="rId4"/>
    <p:sldMasterId id="2147483703" r:id="rId5"/>
    <p:sldMasterId id="2147483706" r:id="rId6"/>
  </p:sldMasterIdLst>
  <p:notesMasterIdLst>
    <p:notesMasterId r:id="rId9"/>
  </p:notesMasterIdLst>
  <p:sldIdLst>
    <p:sldId id="306" r:id="rId7"/>
    <p:sldId id="319" r:id="rId8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00"/>
    <a:srgbClr val="EFD142"/>
    <a:srgbClr val="F1BEA9"/>
    <a:srgbClr val="DE16B3"/>
    <a:srgbClr val="EAF4E4"/>
    <a:srgbClr val="54902B"/>
    <a:srgbClr val="194DD1"/>
    <a:srgbClr val="15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904192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6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1"/>
          <a:lstStyle>
            <a:lvl1pPr algn="l">
              <a:defRPr sz="1300"/>
            </a:lvl1pPr>
          </a:lstStyle>
          <a:p>
            <a:fld id="{B53981C2-6643-4A46-8AAC-0F86FBA9E7C3}" type="datetimeFigureOut">
              <a:rPr lang="he-IL" smtClean="0"/>
              <a:t>ח'/טבת/תשפ"ג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904192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6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1" anchor="b"/>
          <a:lstStyle>
            <a:lvl1pPr algn="l">
              <a:defRPr sz="1300"/>
            </a:lvl1pPr>
          </a:lstStyle>
          <a:p>
            <a:fld id="{40E473AE-AF81-4DFA-A650-A4A0C6DDCF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230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473AE-AF81-4DFA-A650-A4A0C6DDCFE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790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91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7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2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3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4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1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6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8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0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01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7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50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242397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61784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ח'/טבת/תשפ"ג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8580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59425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1730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3" y="5888513"/>
            <a:ext cx="1887522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3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rgbClr val="1A1F4B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rgbClr val="1A1F4B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rgbClr val="1A1F4B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rgbClr val="1A1F4B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rgbClr val="1A1F4B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A26D-BCD4-4D65-84BC-A6EB9C32D392}" type="datetimeFigureOut">
              <a:rPr lang="he-IL" smtClean="0"/>
              <a:t>ח'/טבת/תשפ"ג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1AB91-B629-4942-82DD-EB5673DD023F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DB1E43AA-FB12-47C3-ABC9-ABEA56A4A62D}"/>
              </a:ext>
            </a:extLst>
          </p:cNvPr>
          <p:cNvSpPr/>
          <p:nvPr userDrawn="1"/>
        </p:nvSpPr>
        <p:spPr>
          <a:xfrm>
            <a:off x="152313" y="5888513"/>
            <a:ext cx="1887522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BEC2EA5B-3175-4690-AE26-443D082A8A4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840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581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550895" y="708494"/>
            <a:ext cx="582705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42950" rtl="1"/>
            <a:r>
              <a:rPr lang="he-IL" sz="6500" b="1" dirty="0">
                <a:solidFill>
                  <a:srgbClr val="2B29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כוויות ניתן למנוע</a:t>
            </a:r>
            <a:endParaRPr lang="he-IL" sz="325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EEAAE02-10D4-46C7-8DD9-E5655205D7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4" r="42336" b="2498"/>
          <a:stretch/>
        </p:blipFill>
        <p:spPr>
          <a:xfrm>
            <a:off x="2000422" y="6395550"/>
            <a:ext cx="2094554" cy="392876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D343725-1F2C-498B-B44A-A8E2AF7D0403}"/>
              </a:ext>
            </a:extLst>
          </p:cNvPr>
          <p:cNvSpPr txBox="1"/>
          <p:nvPr/>
        </p:nvSpPr>
        <p:spPr>
          <a:xfrm>
            <a:off x="2689809" y="1647881"/>
            <a:ext cx="3510898" cy="54245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defTabSz="742950" rtl="1"/>
            <a:r>
              <a:rPr lang="he-IL" sz="2925" dirty="0">
                <a:solidFill>
                  <a:srgbClr val="2B296D"/>
                </a:solidFill>
                <a:latin typeface="Calibri" panose="020F0502020204030204"/>
                <a:cs typeface="Arial" panose="020B0604020202020204" pitchFamily="34" charset="0"/>
              </a:rPr>
              <a:t>מניעת כוויות אצל ילדים</a:t>
            </a:r>
          </a:p>
        </p:txBody>
      </p:sp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BECC58-CC72-4EAB-BC24-9924A99740A0}"/>
              </a:ext>
            </a:extLst>
          </p:cNvPr>
          <p:cNvSpPr txBox="1">
            <a:spLocks/>
          </p:cNvSpPr>
          <p:nvPr/>
        </p:nvSpPr>
        <p:spPr>
          <a:xfrm>
            <a:off x="2414767" y="349258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מה עושים?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DBE1F0A-E452-4D30-BB5F-D5B85389F7CC}"/>
              </a:ext>
            </a:extLst>
          </p:cNvPr>
          <p:cNvSpPr txBox="1"/>
          <p:nvPr/>
        </p:nvSpPr>
        <p:spPr>
          <a:xfrm>
            <a:off x="3093782" y="846112"/>
            <a:ext cx="7172156" cy="40780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59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729D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מז"פ</a:t>
            </a:r>
            <a:endParaRPr kumimoji="0" lang="he-IL" sz="216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srgbClr val="729D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B0D8A55-92F3-41EC-A853-7A3BDBFE64B3}"/>
              </a:ext>
            </a:extLst>
          </p:cNvPr>
          <p:cNvSpPr txBox="1"/>
          <p:nvPr/>
        </p:nvSpPr>
        <p:spPr>
          <a:xfrm>
            <a:off x="8647329" y="4013524"/>
            <a:ext cx="1582484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99C63D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מים</a:t>
            </a:r>
            <a:endParaRPr kumimoji="0" lang="he-IL" sz="28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srgbClr val="99C63D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211D1FA-E76A-42DC-B092-72921434595F}"/>
              </a:ext>
            </a:extLst>
          </p:cNvPr>
          <p:cNvSpPr txBox="1"/>
          <p:nvPr/>
        </p:nvSpPr>
        <p:spPr>
          <a:xfrm>
            <a:off x="5179960" y="4013524"/>
            <a:ext cx="2696572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99C63D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זורמים</a:t>
            </a:r>
            <a:endParaRPr kumimoji="0" lang="he-IL" sz="28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srgbClr val="99C63D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DBD3237-A658-4453-897E-5EB7636AE6FF}"/>
              </a:ext>
            </a:extLst>
          </p:cNvPr>
          <p:cNvSpPr txBox="1"/>
          <p:nvPr/>
        </p:nvSpPr>
        <p:spPr>
          <a:xfrm>
            <a:off x="1473743" y="4013524"/>
            <a:ext cx="293542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99C63D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פושרים</a:t>
            </a:r>
            <a:endParaRPr kumimoji="0" lang="he-IL" sz="2800" b="1" i="0" u="none" strike="noStrike" kern="1200" cap="none" spc="0" normalizeH="0" baseline="0" noProof="0" dirty="0">
              <a:ln w="19050">
                <a:solidFill>
                  <a:prstClr val="black"/>
                </a:solidFill>
              </a:ln>
              <a:solidFill>
                <a:srgbClr val="99C63D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E20D4FD9-FE08-4917-8D82-248C9568F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43" b="61815"/>
          <a:stretch/>
        </p:blipFill>
        <p:spPr>
          <a:xfrm>
            <a:off x="0" y="2054528"/>
            <a:ext cx="2675732" cy="232769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B19A5E0-C312-4C72-A0FB-204D9FAF3A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3" b="61589"/>
          <a:stretch/>
        </p:blipFill>
        <p:spPr>
          <a:xfrm>
            <a:off x="0" y="5022758"/>
            <a:ext cx="4977442" cy="56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4186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15</Words>
  <Application>Microsoft Office PowerPoint</Application>
  <PresentationFormat>מסך רחב</PresentationFormat>
  <Paragraphs>8</Paragraphs>
  <Slides>2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9_ערכת נושא Office</vt:lpstr>
      <vt:lpstr>10_ערכת נושא Office</vt:lpstr>
      <vt:lpstr>11_ערכת נושא Office</vt:lpstr>
      <vt:lpstr>6_ערכת נושא Office</vt:lpstr>
      <vt:lpstr>4_ערכת נושא Office</vt:lpstr>
      <vt:lpstr>7_ערכת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ימית קורן</dc:creator>
  <cp:lastModifiedBy>ימית קורן</cp:lastModifiedBy>
  <cp:revision>29</cp:revision>
  <cp:lastPrinted>2022-10-11T08:06:34Z</cp:lastPrinted>
  <dcterms:created xsi:type="dcterms:W3CDTF">2022-10-10T16:19:34Z</dcterms:created>
  <dcterms:modified xsi:type="dcterms:W3CDTF">2023-01-01T14:06:13Z</dcterms:modified>
</cp:coreProperties>
</file>